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Lexend Deca"/>
      <p:regular r:id="rId25"/>
      <p:bold r:id="rId26"/>
    </p:embeddedFont>
    <p:embeddedFont>
      <p:font typeface="Open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exendDeca-bold.fntdata"/><Relationship Id="rId25" Type="http://schemas.openxmlformats.org/officeDocument/2006/relationships/font" Target="fonts/LexendDeca-regular.fntdata"/><Relationship Id="rId28" Type="http://schemas.openxmlformats.org/officeDocument/2006/relationships/font" Target="fonts/OpenSans-bold.fntdata"/><Relationship Id="rId27" Type="http://schemas.openxmlformats.org/officeDocument/2006/relationships/font" Target="fonts/OpenSans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0" Type="http://schemas.openxmlformats.org/officeDocument/2006/relationships/font" Target="fonts/OpenSans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2d3e5f03c6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2d3e5f03c6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2d3a0d8546a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2d3a0d8546a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2d3a0d8546a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2d3a0d8546a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2d3a0d8546a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2d3a0d8546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2d3a0d8546a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2d3a0d8546a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2d3a0d8546a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2d3a0d8546a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2d3a24242f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2d3a24242f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99f2f57a71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99f2f57a71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g2d370e066b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2" name="Google Shape;1112;g2d370e066b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2d370e066b6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2d370e066b6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99f2f57a71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99f2f57a71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2d3a0d8546a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2d3a0d8546a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2d370e066b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2d370e066b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2d370e066b6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2d370e066b6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2d3a0d8546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2d3a0d8546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2d3a0d8546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2d3a0d8546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2d3a0d8546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2d3a0d8546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2d3a0d8546a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2d3a0d8546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2d3e5f03c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2d3e5f03c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56025" y="0"/>
            <a:ext cx="6492062" cy="5143532"/>
          </a:xfrm>
          <a:custGeom>
            <a:rect b="b" l="l" r="r" t="t"/>
            <a:pathLst>
              <a:path extrusionOk="0" h="32390" w="40882">
                <a:moveTo>
                  <a:pt x="1" y="1"/>
                </a:moveTo>
                <a:lnTo>
                  <a:pt x="1" y="32389"/>
                </a:lnTo>
                <a:lnTo>
                  <a:pt x="35758" y="32389"/>
                </a:lnTo>
                <a:lnTo>
                  <a:pt x="40882" y="8914"/>
                </a:lnTo>
                <a:lnTo>
                  <a:pt x="34951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718775" y="1424113"/>
            <a:ext cx="4835100" cy="17235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1" sz="6100">
                <a:solidFill>
                  <a:schemeClr val="dk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18775" y="3243575"/>
            <a:ext cx="452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2511050" y="-7443"/>
            <a:ext cx="543814" cy="543814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3325" y="4250554"/>
            <a:ext cx="635436" cy="635436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 rot="5400000">
            <a:off x="562097" y="-285083"/>
            <a:ext cx="605662" cy="1648960"/>
            <a:chOff x="758850" y="467950"/>
            <a:chExt cx="368475" cy="1003200"/>
          </a:xfrm>
        </p:grpSpPr>
        <p:sp>
          <p:nvSpPr>
            <p:cNvPr id="15" name="Google Shape;15;p2"/>
            <p:cNvSpPr/>
            <p:nvPr/>
          </p:nvSpPr>
          <p:spPr>
            <a:xfrm>
              <a:off x="1070275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070275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070275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070275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070275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070275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145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9145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9145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9145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9145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9145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588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588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588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588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588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588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" name="Google Shape;33;p2"/>
          <p:cNvGrpSpPr/>
          <p:nvPr/>
        </p:nvGrpSpPr>
        <p:grpSpPr>
          <a:xfrm rot="5400000">
            <a:off x="4035082" y="3779619"/>
            <a:ext cx="605662" cy="1648960"/>
            <a:chOff x="758850" y="467950"/>
            <a:chExt cx="368475" cy="1003200"/>
          </a:xfrm>
        </p:grpSpPr>
        <p:sp>
          <p:nvSpPr>
            <p:cNvPr id="34" name="Google Shape;34;p2"/>
            <p:cNvSpPr/>
            <p:nvPr/>
          </p:nvSpPr>
          <p:spPr>
            <a:xfrm>
              <a:off x="1070275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070275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070275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070275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070275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070275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9145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9145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9145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9145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9145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9145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588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588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7588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7588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588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588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1"/>
          <p:cNvSpPr/>
          <p:nvPr/>
        </p:nvSpPr>
        <p:spPr>
          <a:xfrm>
            <a:off x="0" y="0"/>
            <a:ext cx="9144094" cy="5143538"/>
          </a:xfrm>
          <a:custGeom>
            <a:rect b="b" l="l" r="r" t="t"/>
            <a:pathLst>
              <a:path extrusionOk="0" h="56120" w="102541">
                <a:moveTo>
                  <a:pt x="1" y="0"/>
                </a:moveTo>
                <a:lnTo>
                  <a:pt x="1" y="56120"/>
                </a:lnTo>
                <a:lnTo>
                  <a:pt x="99426" y="56120"/>
                </a:lnTo>
                <a:lnTo>
                  <a:pt x="95958" y="49536"/>
                </a:lnTo>
                <a:lnTo>
                  <a:pt x="102540" y="36723"/>
                </a:lnTo>
                <a:lnTo>
                  <a:pt x="94577" y="27362"/>
                </a:lnTo>
                <a:lnTo>
                  <a:pt x="101159" y="13858"/>
                </a:lnTo>
                <a:lnTo>
                  <a:pt x="89036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1"/>
          <p:cNvSpPr txBox="1"/>
          <p:nvPr>
            <p:ph hasCustomPrompt="1" type="title"/>
          </p:nvPr>
        </p:nvSpPr>
        <p:spPr>
          <a:xfrm>
            <a:off x="713125" y="1365173"/>
            <a:ext cx="7717800" cy="180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b="1" sz="10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50" name="Google Shape;250;p11"/>
          <p:cNvSpPr txBox="1"/>
          <p:nvPr>
            <p:ph idx="1" type="subTitle"/>
          </p:nvPr>
        </p:nvSpPr>
        <p:spPr>
          <a:xfrm>
            <a:off x="1284000" y="3449588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51" name="Google Shape;251;p11"/>
          <p:cNvSpPr/>
          <p:nvPr/>
        </p:nvSpPr>
        <p:spPr>
          <a:xfrm>
            <a:off x="8037238" y="962224"/>
            <a:ext cx="787313" cy="787348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1"/>
          <p:cNvSpPr/>
          <p:nvPr/>
        </p:nvSpPr>
        <p:spPr>
          <a:xfrm>
            <a:off x="218025" y="3401431"/>
            <a:ext cx="1019738" cy="1019738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3" name="Google Shape;253;p11"/>
          <p:cNvGrpSpPr/>
          <p:nvPr/>
        </p:nvGrpSpPr>
        <p:grpSpPr>
          <a:xfrm rot="5400000">
            <a:off x="890532" y="-285082"/>
            <a:ext cx="605662" cy="1648960"/>
            <a:chOff x="758850" y="467950"/>
            <a:chExt cx="368475" cy="1003200"/>
          </a:xfrm>
        </p:grpSpPr>
        <p:sp>
          <p:nvSpPr>
            <p:cNvPr id="254" name="Google Shape;254;p11"/>
            <p:cNvSpPr/>
            <p:nvPr/>
          </p:nvSpPr>
          <p:spPr>
            <a:xfrm>
              <a:off x="1070275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1"/>
            <p:cNvSpPr/>
            <p:nvPr/>
          </p:nvSpPr>
          <p:spPr>
            <a:xfrm>
              <a:off x="1070275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1"/>
            <p:cNvSpPr/>
            <p:nvPr/>
          </p:nvSpPr>
          <p:spPr>
            <a:xfrm>
              <a:off x="1070275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1"/>
            <p:cNvSpPr/>
            <p:nvPr/>
          </p:nvSpPr>
          <p:spPr>
            <a:xfrm>
              <a:off x="1070275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1"/>
            <p:cNvSpPr/>
            <p:nvPr/>
          </p:nvSpPr>
          <p:spPr>
            <a:xfrm>
              <a:off x="1070275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1"/>
            <p:cNvSpPr/>
            <p:nvPr/>
          </p:nvSpPr>
          <p:spPr>
            <a:xfrm>
              <a:off x="1070275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1"/>
            <p:cNvSpPr/>
            <p:nvPr/>
          </p:nvSpPr>
          <p:spPr>
            <a:xfrm>
              <a:off x="9145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1"/>
            <p:cNvSpPr/>
            <p:nvPr/>
          </p:nvSpPr>
          <p:spPr>
            <a:xfrm>
              <a:off x="9145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1"/>
            <p:cNvSpPr/>
            <p:nvPr/>
          </p:nvSpPr>
          <p:spPr>
            <a:xfrm>
              <a:off x="9145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1"/>
            <p:cNvSpPr/>
            <p:nvPr/>
          </p:nvSpPr>
          <p:spPr>
            <a:xfrm>
              <a:off x="9145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1"/>
            <p:cNvSpPr/>
            <p:nvPr/>
          </p:nvSpPr>
          <p:spPr>
            <a:xfrm>
              <a:off x="9145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1"/>
            <p:cNvSpPr/>
            <p:nvPr/>
          </p:nvSpPr>
          <p:spPr>
            <a:xfrm>
              <a:off x="9145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1"/>
            <p:cNvSpPr/>
            <p:nvPr/>
          </p:nvSpPr>
          <p:spPr>
            <a:xfrm>
              <a:off x="7588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1"/>
            <p:cNvSpPr/>
            <p:nvPr/>
          </p:nvSpPr>
          <p:spPr>
            <a:xfrm>
              <a:off x="7588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1"/>
            <p:cNvSpPr/>
            <p:nvPr/>
          </p:nvSpPr>
          <p:spPr>
            <a:xfrm>
              <a:off x="7588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1"/>
            <p:cNvSpPr/>
            <p:nvPr/>
          </p:nvSpPr>
          <p:spPr>
            <a:xfrm>
              <a:off x="7588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1"/>
            <p:cNvSpPr/>
            <p:nvPr/>
          </p:nvSpPr>
          <p:spPr>
            <a:xfrm>
              <a:off x="7588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1"/>
            <p:cNvSpPr/>
            <p:nvPr/>
          </p:nvSpPr>
          <p:spPr>
            <a:xfrm>
              <a:off x="7588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2" name="Google Shape;272;p11"/>
          <p:cNvGrpSpPr/>
          <p:nvPr/>
        </p:nvGrpSpPr>
        <p:grpSpPr>
          <a:xfrm rot="5400000">
            <a:off x="6567632" y="3779618"/>
            <a:ext cx="605662" cy="1648960"/>
            <a:chOff x="758850" y="467950"/>
            <a:chExt cx="368475" cy="1003200"/>
          </a:xfrm>
        </p:grpSpPr>
        <p:sp>
          <p:nvSpPr>
            <p:cNvPr id="273" name="Google Shape;273;p11"/>
            <p:cNvSpPr/>
            <p:nvPr/>
          </p:nvSpPr>
          <p:spPr>
            <a:xfrm>
              <a:off x="1070275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1"/>
            <p:cNvSpPr/>
            <p:nvPr/>
          </p:nvSpPr>
          <p:spPr>
            <a:xfrm>
              <a:off x="1070275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1"/>
            <p:cNvSpPr/>
            <p:nvPr/>
          </p:nvSpPr>
          <p:spPr>
            <a:xfrm>
              <a:off x="1070275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1"/>
            <p:cNvSpPr/>
            <p:nvPr/>
          </p:nvSpPr>
          <p:spPr>
            <a:xfrm>
              <a:off x="1070275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1"/>
            <p:cNvSpPr/>
            <p:nvPr/>
          </p:nvSpPr>
          <p:spPr>
            <a:xfrm>
              <a:off x="1070275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1"/>
            <p:cNvSpPr/>
            <p:nvPr/>
          </p:nvSpPr>
          <p:spPr>
            <a:xfrm>
              <a:off x="1070275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1"/>
            <p:cNvSpPr/>
            <p:nvPr/>
          </p:nvSpPr>
          <p:spPr>
            <a:xfrm>
              <a:off x="9145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1"/>
            <p:cNvSpPr/>
            <p:nvPr/>
          </p:nvSpPr>
          <p:spPr>
            <a:xfrm>
              <a:off x="9145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1"/>
            <p:cNvSpPr/>
            <p:nvPr/>
          </p:nvSpPr>
          <p:spPr>
            <a:xfrm>
              <a:off x="9145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9145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9145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9145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7588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7588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7588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1"/>
            <p:cNvSpPr/>
            <p:nvPr/>
          </p:nvSpPr>
          <p:spPr>
            <a:xfrm>
              <a:off x="7588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1"/>
            <p:cNvSpPr/>
            <p:nvPr/>
          </p:nvSpPr>
          <p:spPr>
            <a:xfrm>
              <a:off x="7588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7588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1" name="Google Shape;291;p11"/>
          <p:cNvSpPr/>
          <p:nvPr/>
        </p:nvSpPr>
        <p:spPr>
          <a:xfrm>
            <a:off x="7464247" y="290847"/>
            <a:ext cx="497075" cy="497109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1"/>
          <p:cNvSpPr/>
          <p:nvPr/>
        </p:nvSpPr>
        <p:spPr>
          <a:xfrm>
            <a:off x="1852425" y="4210439"/>
            <a:ext cx="787313" cy="787313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3"/>
          <p:cNvSpPr/>
          <p:nvPr/>
        </p:nvSpPr>
        <p:spPr>
          <a:xfrm flipH="1" rot="10800000">
            <a:off x="-25" y="0"/>
            <a:ext cx="9144095" cy="5143490"/>
          </a:xfrm>
          <a:custGeom>
            <a:rect b="b" l="l" r="r" t="t"/>
            <a:pathLst>
              <a:path extrusionOk="0" h="56121" w="100116">
                <a:moveTo>
                  <a:pt x="0" y="1"/>
                </a:moveTo>
                <a:lnTo>
                  <a:pt x="0" y="56121"/>
                </a:lnTo>
                <a:lnTo>
                  <a:pt x="94576" y="56121"/>
                </a:lnTo>
                <a:lnTo>
                  <a:pt x="100115" y="19398"/>
                </a:lnTo>
                <a:lnTo>
                  <a:pt x="89036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3"/>
          <p:cNvSpPr txBox="1"/>
          <p:nvPr>
            <p:ph type="title"/>
          </p:nvPr>
        </p:nvSpPr>
        <p:spPr>
          <a:xfrm>
            <a:off x="720000" y="4632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7" name="Google Shape;297;p13"/>
          <p:cNvSpPr/>
          <p:nvPr/>
        </p:nvSpPr>
        <p:spPr>
          <a:xfrm>
            <a:off x="395388" y="350104"/>
            <a:ext cx="635436" cy="635436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3"/>
          <p:cNvSpPr/>
          <p:nvPr/>
        </p:nvSpPr>
        <p:spPr>
          <a:xfrm>
            <a:off x="8239458" y="1669864"/>
            <a:ext cx="382892" cy="382926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13"/>
          <p:cNvGrpSpPr/>
          <p:nvPr/>
        </p:nvGrpSpPr>
        <p:grpSpPr>
          <a:xfrm rot="5400000">
            <a:off x="273982" y="3779618"/>
            <a:ext cx="605662" cy="1648960"/>
            <a:chOff x="758850" y="467950"/>
            <a:chExt cx="368475" cy="1003200"/>
          </a:xfrm>
        </p:grpSpPr>
        <p:sp>
          <p:nvSpPr>
            <p:cNvPr id="300" name="Google Shape;300;p13"/>
            <p:cNvSpPr/>
            <p:nvPr/>
          </p:nvSpPr>
          <p:spPr>
            <a:xfrm>
              <a:off x="1070275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3"/>
            <p:cNvSpPr/>
            <p:nvPr/>
          </p:nvSpPr>
          <p:spPr>
            <a:xfrm>
              <a:off x="1070275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3"/>
            <p:cNvSpPr/>
            <p:nvPr/>
          </p:nvSpPr>
          <p:spPr>
            <a:xfrm>
              <a:off x="1070275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3"/>
            <p:cNvSpPr/>
            <p:nvPr/>
          </p:nvSpPr>
          <p:spPr>
            <a:xfrm>
              <a:off x="1070275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3"/>
            <p:cNvSpPr/>
            <p:nvPr/>
          </p:nvSpPr>
          <p:spPr>
            <a:xfrm>
              <a:off x="1070275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3"/>
            <p:cNvSpPr/>
            <p:nvPr/>
          </p:nvSpPr>
          <p:spPr>
            <a:xfrm>
              <a:off x="1070275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3"/>
            <p:cNvSpPr/>
            <p:nvPr/>
          </p:nvSpPr>
          <p:spPr>
            <a:xfrm>
              <a:off x="9145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3"/>
            <p:cNvSpPr/>
            <p:nvPr/>
          </p:nvSpPr>
          <p:spPr>
            <a:xfrm>
              <a:off x="9145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3"/>
            <p:cNvSpPr/>
            <p:nvPr/>
          </p:nvSpPr>
          <p:spPr>
            <a:xfrm>
              <a:off x="9145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3"/>
            <p:cNvSpPr/>
            <p:nvPr/>
          </p:nvSpPr>
          <p:spPr>
            <a:xfrm>
              <a:off x="9145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3"/>
            <p:cNvSpPr/>
            <p:nvPr/>
          </p:nvSpPr>
          <p:spPr>
            <a:xfrm>
              <a:off x="9145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3"/>
            <p:cNvSpPr/>
            <p:nvPr/>
          </p:nvSpPr>
          <p:spPr>
            <a:xfrm>
              <a:off x="9145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3"/>
            <p:cNvSpPr/>
            <p:nvPr/>
          </p:nvSpPr>
          <p:spPr>
            <a:xfrm>
              <a:off x="7588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3"/>
            <p:cNvSpPr/>
            <p:nvPr/>
          </p:nvSpPr>
          <p:spPr>
            <a:xfrm>
              <a:off x="7588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3"/>
            <p:cNvSpPr/>
            <p:nvPr/>
          </p:nvSpPr>
          <p:spPr>
            <a:xfrm>
              <a:off x="7588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3"/>
            <p:cNvSpPr/>
            <p:nvPr/>
          </p:nvSpPr>
          <p:spPr>
            <a:xfrm>
              <a:off x="7588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3"/>
            <p:cNvSpPr/>
            <p:nvPr/>
          </p:nvSpPr>
          <p:spPr>
            <a:xfrm>
              <a:off x="7588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3"/>
            <p:cNvSpPr/>
            <p:nvPr/>
          </p:nvSpPr>
          <p:spPr>
            <a:xfrm>
              <a:off x="7588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8" name="Google Shape;318;p13"/>
          <p:cNvSpPr/>
          <p:nvPr/>
        </p:nvSpPr>
        <p:spPr>
          <a:xfrm>
            <a:off x="7530694" y="4286369"/>
            <a:ext cx="635436" cy="635470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4"/>
          <p:cNvSpPr/>
          <p:nvPr/>
        </p:nvSpPr>
        <p:spPr>
          <a:xfrm flipH="1">
            <a:off x="3609350" y="0"/>
            <a:ext cx="5534641" cy="5143490"/>
          </a:xfrm>
          <a:custGeom>
            <a:rect b="b" l="l" r="r" t="t"/>
            <a:pathLst>
              <a:path extrusionOk="0" h="56121" w="96050">
                <a:moveTo>
                  <a:pt x="1" y="0"/>
                </a:moveTo>
                <a:lnTo>
                  <a:pt x="1" y="56120"/>
                </a:lnTo>
                <a:lnTo>
                  <a:pt x="94561" y="56120"/>
                </a:lnTo>
                <a:lnTo>
                  <a:pt x="86842" y="39807"/>
                </a:lnTo>
                <a:lnTo>
                  <a:pt x="96050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4"/>
          <p:cNvSpPr txBox="1"/>
          <p:nvPr>
            <p:ph type="title"/>
          </p:nvPr>
        </p:nvSpPr>
        <p:spPr>
          <a:xfrm>
            <a:off x="4210350" y="2245200"/>
            <a:ext cx="4220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b="1" sz="5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22" name="Google Shape;322;p14"/>
          <p:cNvSpPr txBox="1"/>
          <p:nvPr>
            <p:ph hasCustomPrompt="1" idx="2" type="title"/>
          </p:nvPr>
        </p:nvSpPr>
        <p:spPr>
          <a:xfrm>
            <a:off x="6956800" y="1663800"/>
            <a:ext cx="14742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3" name="Google Shape;323;p14"/>
          <p:cNvSpPr txBox="1"/>
          <p:nvPr>
            <p:ph idx="1" type="subTitle"/>
          </p:nvPr>
        </p:nvSpPr>
        <p:spPr>
          <a:xfrm>
            <a:off x="5818575" y="3118800"/>
            <a:ext cx="26121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14"/>
          <p:cNvSpPr/>
          <p:nvPr/>
        </p:nvSpPr>
        <p:spPr>
          <a:xfrm flipH="1">
            <a:off x="5009455" y="4286379"/>
            <a:ext cx="635436" cy="635436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4"/>
          <p:cNvSpPr/>
          <p:nvPr/>
        </p:nvSpPr>
        <p:spPr>
          <a:xfrm flipH="1">
            <a:off x="8495053" y="308921"/>
            <a:ext cx="460963" cy="460963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4"/>
          <p:cNvSpPr/>
          <p:nvPr/>
        </p:nvSpPr>
        <p:spPr>
          <a:xfrm flipH="1">
            <a:off x="8293548" y="4755404"/>
            <a:ext cx="274693" cy="274693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5"/>
          <p:cNvSpPr/>
          <p:nvPr/>
        </p:nvSpPr>
        <p:spPr>
          <a:xfrm flipH="1" rot="-5400000">
            <a:off x="1934743" y="-2067082"/>
            <a:ext cx="5239768" cy="9181396"/>
          </a:xfrm>
          <a:custGeom>
            <a:rect b="b" l="l" r="r" t="t"/>
            <a:pathLst>
              <a:path extrusionOk="0" h="56121" w="96050">
                <a:moveTo>
                  <a:pt x="1" y="0"/>
                </a:moveTo>
                <a:lnTo>
                  <a:pt x="1" y="56120"/>
                </a:lnTo>
                <a:lnTo>
                  <a:pt x="94561" y="56120"/>
                </a:lnTo>
                <a:lnTo>
                  <a:pt x="86842" y="39807"/>
                </a:lnTo>
                <a:lnTo>
                  <a:pt x="96050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5"/>
          <p:cNvSpPr txBox="1"/>
          <p:nvPr>
            <p:ph type="title"/>
          </p:nvPr>
        </p:nvSpPr>
        <p:spPr>
          <a:xfrm>
            <a:off x="2304475" y="2177550"/>
            <a:ext cx="4535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5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0" name="Google Shape;330;p15"/>
          <p:cNvSpPr txBox="1"/>
          <p:nvPr>
            <p:ph hasCustomPrompt="1" idx="2" type="title"/>
          </p:nvPr>
        </p:nvSpPr>
        <p:spPr>
          <a:xfrm>
            <a:off x="3819775" y="1288325"/>
            <a:ext cx="1504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1" name="Google Shape;331;p15"/>
          <p:cNvSpPr txBox="1"/>
          <p:nvPr>
            <p:ph idx="1" type="subTitle"/>
          </p:nvPr>
        </p:nvSpPr>
        <p:spPr>
          <a:xfrm>
            <a:off x="2517925" y="3082675"/>
            <a:ext cx="4108200" cy="4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32" name="Google Shape;332;p15"/>
          <p:cNvGrpSpPr/>
          <p:nvPr/>
        </p:nvGrpSpPr>
        <p:grpSpPr>
          <a:xfrm flipH="1" rot="10800000">
            <a:off x="410272" y="167768"/>
            <a:ext cx="605662" cy="1648960"/>
            <a:chOff x="758850" y="467950"/>
            <a:chExt cx="368475" cy="1003200"/>
          </a:xfrm>
        </p:grpSpPr>
        <p:sp>
          <p:nvSpPr>
            <p:cNvPr id="333" name="Google Shape;333;p15"/>
            <p:cNvSpPr/>
            <p:nvPr/>
          </p:nvSpPr>
          <p:spPr>
            <a:xfrm>
              <a:off x="1070275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5"/>
            <p:cNvSpPr/>
            <p:nvPr/>
          </p:nvSpPr>
          <p:spPr>
            <a:xfrm>
              <a:off x="1070275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5"/>
            <p:cNvSpPr/>
            <p:nvPr/>
          </p:nvSpPr>
          <p:spPr>
            <a:xfrm>
              <a:off x="1070275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5"/>
            <p:cNvSpPr/>
            <p:nvPr/>
          </p:nvSpPr>
          <p:spPr>
            <a:xfrm>
              <a:off x="1070275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5"/>
            <p:cNvSpPr/>
            <p:nvPr/>
          </p:nvSpPr>
          <p:spPr>
            <a:xfrm>
              <a:off x="1070275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5"/>
            <p:cNvSpPr/>
            <p:nvPr/>
          </p:nvSpPr>
          <p:spPr>
            <a:xfrm>
              <a:off x="1070275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5"/>
            <p:cNvSpPr/>
            <p:nvPr/>
          </p:nvSpPr>
          <p:spPr>
            <a:xfrm>
              <a:off x="9145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5"/>
            <p:cNvSpPr/>
            <p:nvPr/>
          </p:nvSpPr>
          <p:spPr>
            <a:xfrm>
              <a:off x="9145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5"/>
            <p:cNvSpPr/>
            <p:nvPr/>
          </p:nvSpPr>
          <p:spPr>
            <a:xfrm>
              <a:off x="9145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5"/>
            <p:cNvSpPr/>
            <p:nvPr/>
          </p:nvSpPr>
          <p:spPr>
            <a:xfrm>
              <a:off x="9145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5"/>
            <p:cNvSpPr/>
            <p:nvPr/>
          </p:nvSpPr>
          <p:spPr>
            <a:xfrm>
              <a:off x="9145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5"/>
            <p:cNvSpPr/>
            <p:nvPr/>
          </p:nvSpPr>
          <p:spPr>
            <a:xfrm>
              <a:off x="9145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5"/>
            <p:cNvSpPr/>
            <p:nvPr/>
          </p:nvSpPr>
          <p:spPr>
            <a:xfrm>
              <a:off x="7588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5"/>
            <p:cNvSpPr/>
            <p:nvPr/>
          </p:nvSpPr>
          <p:spPr>
            <a:xfrm>
              <a:off x="7588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5"/>
            <p:cNvSpPr/>
            <p:nvPr/>
          </p:nvSpPr>
          <p:spPr>
            <a:xfrm>
              <a:off x="7588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5"/>
            <p:cNvSpPr/>
            <p:nvPr/>
          </p:nvSpPr>
          <p:spPr>
            <a:xfrm>
              <a:off x="7588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5"/>
            <p:cNvSpPr/>
            <p:nvPr/>
          </p:nvSpPr>
          <p:spPr>
            <a:xfrm>
              <a:off x="7588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5"/>
            <p:cNvSpPr/>
            <p:nvPr/>
          </p:nvSpPr>
          <p:spPr>
            <a:xfrm>
              <a:off x="7588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" name="Google Shape;351;p15"/>
          <p:cNvSpPr/>
          <p:nvPr/>
        </p:nvSpPr>
        <p:spPr>
          <a:xfrm flipH="1">
            <a:off x="395380" y="4286379"/>
            <a:ext cx="635436" cy="635436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5"/>
          <p:cNvSpPr/>
          <p:nvPr/>
        </p:nvSpPr>
        <p:spPr>
          <a:xfrm flipH="1">
            <a:off x="8495053" y="308921"/>
            <a:ext cx="460963" cy="460963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5"/>
          <p:cNvSpPr/>
          <p:nvPr/>
        </p:nvSpPr>
        <p:spPr>
          <a:xfrm flipH="1">
            <a:off x="8293548" y="1029979"/>
            <a:ext cx="274693" cy="274693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" name="Google Shape;354;p15"/>
          <p:cNvGrpSpPr/>
          <p:nvPr/>
        </p:nvGrpSpPr>
        <p:grpSpPr>
          <a:xfrm flipH="1" rot="10800000">
            <a:off x="8128072" y="2997918"/>
            <a:ext cx="605662" cy="1648960"/>
            <a:chOff x="758850" y="467950"/>
            <a:chExt cx="368475" cy="1003200"/>
          </a:xfrm>
        </p:grpSpPr>
        <p:sp>
          <p:nvSpPr>
            <p:cNvPr id="355" name="Google Shape;355;p15"/>
            <p:cNvSpPr/>
            <p:nvPr/>
          </p:nvSpPr>
          <p:spPr>
            <a:xfrm>
              <a:off x="1070275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5"/>
            <p:cNvSpPr/>
            <p:nvPr/>
          </p:nvSpPr>
          <p:spPr>
            <a:xfrm>
              <a:off x="1070275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5"/>
            <p:cNvSpPr/>
            <p:nvPr/>
          </p:nvSpPr>
          <p:spPr>
            <a:xfrm>
              <a:off x="1070275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5"/>
            <p:cNvSpPr/>
            <p:nvPr/>
          </p:nvSpPr>
          <p:spPr>
            <a:xfrm>
              <a:off x="1070275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5"/>
            <p:cNvSpPr/>
            <p:nvPr/>
          </p:nvSpPr>
          <p:spPr>
            <a:xfrm>
              <a:off x="1070275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5"/>
            <p:cNvSpPr/>
            <p:nvPr/>
          </p:nvSpPr>
          <p:spPr>
            <a:xfrm>
              <a:off x="1070275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5"/>
            <p:cNvSpPr/>
            <p:nvPr/>
          </p:nvSpPr>
          <p:spPr>
            <a:xfrm>
              <a:off x="9145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5"/>
            <p:cNvSpPr/>
            <p:nvPr/>
          </p:nvSpPr>
          <p:spPr>
            <a:xfrm>
              <a:off x="9145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5"/>
            <p:cNvSpPr/>
            <p:nvPr/>
          </p:nvSpPr>
          <p:spPr>
            <a:xfrm>
              <a:off x="9145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5"/>
            <p:cNvSpPr/>
            <p:nvPr/>
          </p:nvSpPr>
          <p:spPr>
            <a:xfrm>
              <a:off x="9145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5"/>
            <p:cNvSpPr/>
            <p:nvPr/>
          </p:nvSpPr>
          <p:spPr>
            <a:xfrm>
              <a:off x="9145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5"/>
            <p:cNvSpPr/>
            <p:nvPr/>
          </p:nvSpPr>
          <p:spPr>
            <a:xfrm>
              <a:off x="9145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5"/>
            <p:cNvSpPr/>
            <p:nvPr/>
          </p:nvSpPr>
          <p:spPr>
            <a:xfrm>
              <a:off x="7588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5"/>
            <p:cNvSpPr/>
            <p:nvPr/>
          </p:nvSpPr>
          <p:spPr>
            <a:xfrm>
              <a:off x="7588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5"/>
            <p:cNvSpPr/>
            <p:nvPr/>
          </p:nvSpPr>
          <p:spPr>
            <a:xfrm>
              <a:off x="7588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5"/>
            <p:cNvSpPr/>
            <p:nvPr/>
          </p:nvSpPr>
          <p:spPr>
            <a:xfrm>
              <a:off x="7588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5"/>
            <p:cNvSpPr/>
            <p:nvPr/>
          </p:nvSpPr>
          <p:spPr>
            <a:xfrm>
              <a:off x="7588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5"/>
            <p:cNvSpPr/>
            <p:nvPr/>
          </p:nvSpPr>
          <p:spPr>
            <a:xfrm>
              <a:off x="7588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16"/>
          <p:cNvSpPr/>
          <p:nvPr/>
        </p:nvSpPr>
        <p:spPr>
          <a:xfrm>
            <a:off x="-59050" y="-513074"/>
            <a:ext cx="9435232" cy="5656576"/>
          </a:xfrm>
          <a:custGeom>
            <a:rect b="b" l="l" r="r" t="t"/>
            <a:pathLst>
              <a:path extrusionOk="0" h="56121" w="103553">
                <a:moveTo>
                  <a:pt x="0" y="1"/>
                </a:moveTo>
                <a:lnTo>
                  <a:pt x="0" y="56121"/>
                </a:lnTo>
                <a:lnTo>
                  <a:pt x="94560" y="56121"/>
                </a:lnTo>
                <a:lnTo>
                  <a:pt x="103552" y="42877"/>
                </a:lnTo>
                <a:lnTo>
                  <a:pt x="92289" y="23787"/>
                </a:lnTo>
                <a:lnTo>
                  <a:pt x="96049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Google Shape;375;p16"/>
          <p:cNvGrpSpPr/>
          <p:nvPr/>
        </p:nvGrpSpPr>
        <p:grpSpPr>
          <a:xfrm rot="5400000">
            <a:off x="6504232" y="-369257"/>
            <a:ext cx="605662" cy="1648960"/>
            <a:chOff x="758850" y="467950"/>
            <a:chExt cx="368475" cy="1003200"/>
          </a:xfrm>
        </p:grpSpPr>
        <p:sp>
          <p:nvSpPr>
            <p:cNvPr id="376" name="Google Shape;376;p16"/>
            <p:cNvSpPr/>
            <p:nvPr/>
          </p:nvSpPr>
          <p:spPr>
            <a:xfrm>
              <a:off x="1070275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6"/>
            <p:cNvSpPr/>
            <p:nvPr/>
          </p:nvSpPr>
          <p:spPr>
            <a:xfrm>
              <a:off x="1070275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6"/>
            <p:cNvSpPr/>
            <p:nvPr/>
          </p:nvSpPr>
          <p:spPr>
            <a:xfrm>
              <a:off x="1070275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6"/>
            <p:cNvSpPr/>
            <p:nvPr/>
          </p:nvSpPr>
          <p:spPr>
            <a:xfrm>
              <a:off x="1070275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6"/>
            <p:cNvSpPr/>
            <p:nvPr/>
          </p:nvSpPr>
          <p:spPr>
            <a:xfrm>
              <a:off x="1070275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6"/>
            <p:cNvSpPr/>
            <p:nvPr/>
          </p:nvSpPr>
          <p:spPr>
            <a:xfrm>
              <a:off x="1070275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6"/>
            <p:cNvSpPr/>
            <p:nvPr/>
          </p:nvSpPr>
          <p:spPr>
            <a:xfrm>
              <a:off x="9145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6"/>
            <p:cNvSpPr/>
            <p:nvPr/>
          </p:nvSpPr>
          <p:spPr>
            <a:xfrm>
              <a:off x="9145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6"/>
            <p:cNvSpPr/>
            <p:nvPr/>
          </p:nvSpPr>
          <p:spPr>
            <a:xfrm>
              <a:off x="9145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6"/>
            <p:cNvSpPr/>
            <p:nvPr/>
          </p:nvSpPr>
          <p:spPr>
            <a:xfrm>
              <a:off x="9145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6"/>
            <p:cNvSpPr/>
            <p:nvPr/>
          </p:nvSpPr>
          <p:spPr>
            <a:xfrm>
              <a:off x="9145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6"/>
            <p:cNvSpPr/>
            <p:nvPr/>
          </p:nvSpPr>
          <p:spPr>
            <a:xfrm>
              <a:off x="9145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6"/>
            <p:cNvSpPr/>
            <p:nvPr/>
          </p:nvSpPr>
          <p:spPr>
            <a:xfrm>
              <a:off x="7588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6"/>
            <p:cNvSpPr/>
            <p:nvPr/>
          </p:nvSpPr>
          <p:spPr>
            <a:xfrm>
              <a:off x="7588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6"/>
            <p:cNvSpPr/>
            <p:nvPr/>
          </p:nvSpPr>
          <p:spPr>
            <a:xfrm>
              <a:off x="7588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6"/>
            <p:cNvSpPr/>
            <p:nvPr/>
          </p:nvSpPr>
          <p:spPr>
            <a:xfrm>
              <a:off x="7588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6"/>
            <p:cNvSpPr/>
            <p:nvPr/>
          </p:nvSpPr>
          <p:spPr>
            <a:xfrm>
              <a:off x="7588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6"/>
            <p:cNvSpPr/>
            <p:nvPr/>
          </p:nvSpPr>
          <p:spPr>
            <a:xfrm>
              <a:off x="7588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16"/>
          <p:cNvSpPr/>
          <p:nvPr/>
        </p:nvSpPr>
        <p:spPr>
          <a:xfrm>
            <a:off x="121800" y="4681720"/>
            <a:ext cx="332541" cy="332541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16"/>
          <p:cNvSpPr/>
          <p:nvPr/>
        </p:nvSpPr>
        <p:spPr>
          <a:xfrm>
            <a:off x="8606650" y="3565795"/>
            <a:ext cx="332541" cy="332541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16"/>
          <p:cNvSpPr txBox="1"/>
          <p:nvPr>
            <p:ph type="title"/>
          </p:nvPr>
        </p:nvSpPr>
        <p:spPr>
          <a:xfrm>
            <a:off x="720000" y="4632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7" name="Google Shape;397;p16"/>
          <p:cNvSpPr txBox="1"/>
          <p:nvPr>
            <p:ph idx="2" type="title"/>
          </p:nvPr>
        </p:nvSpPr>
        <p:spPr>
          <a:xfrm>
            <a:off x="720000" y="19876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98" name="Google Shape;398;p16"/>
          <p:cNvSpPr txBox="1"/>
          <p:nvPr>
            <p:ph idx="1" type="subTitle"/>
          </p:nvPr>
        </p:nvSpPr>
        <p:spPr>
          <a:xfrm>
            <a:off x="720000" y="24217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99" name="Google Shape;399;p16"/>
          <p:cNvSpPr txBox="1"/>
          <p:nvPr>
            <p:ph idx="3" type="title"/>
          </p:nvPr>
        </p:nvSpPr>
        <p:spPr>
          <a:xfrm>
            <a:off x="3419269" y="19876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0" name="Google Shape;400;p16"/>
          <p:cNvSpPr txBox="1"/>
          <p:nvPr>
            <p:ph idx="4" type="subTitle"/>
          </p:nvPr>
        </p:nvSpPr>
        <p:spPr>
          <a:xfrm>
            <a:off x="3419269" y="24217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16"/>
          <p:cNvSpPr txBox="1"/>
          <p:nvPr>
            <p:ph idx="5" type="title"/>
          </p:nvPr>
        </p:nvSpPr>
        <p:spPr>
          <a:xfrm>
            <a:off x="720000" y="368517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2" name="Google Shape;402;p16"/>
          <p:cNvSpPr txBox="1"/>
          <p:nvPr>
            <p:ph idx="6" type="subTitle"/>
          </p:nvPr>
        </p:nvSpPr>
        <p:spPr>
          <a:xfrm>
            <a:off x="720000" y="4119300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3" name="Google Shape;403;p16"/>
          <p:cNvSpPr txBox="1"/>
          <p:nvPr>
            <p:ph idx="7" type="title"/>
          </p:nvPr>
        </p:nvSpPr>
        <p:spPr>
          <a:xfrm>
            <a:off x="3419269" y="368517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4" name="Google Shape;404;p16"/>
          <p:cNvSpPr txBox="1"/>
          <p:nvPr>
            <p:ph idx="8" type="subTitle"/>
          </p:nvPr>
        </p:nvSpPr>
        <p:spPr>
          <a:xfrm>
            <a:off x="3419269" y="4119300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p16"/>
          <p:cNvSpPr txBox="1"/>
          <p:nvPr>
            <p:ph idx="9" type="title"/>
          </p:nvPr>
        </p:nvSpPr>
        <p:spPr>
          <a:xfrm>
            <a:off x="6118545" y="1987650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6" name="Google Shape;406;p16"/>
          <p:cNvSpPr txBox="1"/>
          <p:nvPr>
            <p:ph idx="13" type="subTitle"/>
          </p:nvPr>
        </p:nvSpPr>
        <p:spPr>
          <a:xfrm>
            <a:off x="6118545" y="24217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16"/>
          <p:cNvSpPr txBox="1"/>
          <p:nvPr>
            <p:ph idx="14" type="title"/>
          </p:nvPr>
        </p:nvSpPr>
        <p:spPr>
          <a:xfrm>
            <a:off x="6118545" y="368517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8" name="Google Shape;408;p16"/>
          <p:cNvSpPr txBox="1"/>
          <p:nvPr>
            <p:ph idx="15" type="subTitle"/>
          </p:nvPr>
        </p:nvSpPr>
        <p:spPr>
          <a:xfrm>
            <a:off x="6118545" y="4119300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09" name="Google Shape;409;p16"/>
          <p:cNvSpPr txBox="1"/>
          <p:nvPr>
            <p:ph hasCustomPrompt="1" idx="16" type="title"/>
          </p:nvPr>
        </p:nvSpPr>
        <p:spPr>
          <a:xfrm>
            <a:off x="720000" y="3204025"/>
            <a:ext cx="1884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410" name="Google Shape;410;p16"/>
          <p:cNvSpPr txBox="1"/>
          <p:nvPr>
            <p:ph hasCustomPrompt="1" idx="17" type="title"/>
          </p:nvPr>
        </p:nvSpPr>
        <p:spPr>
          <a:xfrm>
            <a:off x="3419275" y="3199950"/>
            <a:ext cx="1884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411" name="Google Shape;411;p16"/>
          <p:cNvSpPr txBox="1"/>
          <p:nvPr>
            <p:ph hasCustomPrompt="1" idx="18" type="title"/>
          </p:nvPr>
        </p:nvSpPr>
        <p:spPr>
          <a:xfrm>
            <a:off x="6118550" y="3199950"/>
            <a:ext cx="1884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412" name="Google Shape;412;p16"/>
          <p:cNvSpPr txBox="1"/>
          <p:nvPr>
            <p:ph hasCustomPrompt="1" idx="19" type="title"/>
          </p:nvPr>
        </p:nvSpPr>
        <p:spPr>
          <a:xfrm>
            <a:off x="720000" y="1512125"/>
            <a:ext cx="1884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413" name="Google Shape;413;p16"/>
          <p:cNvSpPr txBox="1"/>
          <p:nvPr>
            <p:ph hasCustomPrompt="1" idx="20" type="title"/>
          </p:nvPr>
        </p:nvSpPr>
        <p:spPr>
          <a:xfrm>
            <a:off x="3419275" y="1508050"/>
            <a:ext cx="1884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414" name="Google Shape;414;p16"/>
          <p:cNvSpPr txBox="1"/>
          <p:nvPr>
            <p:ph hasCustomPrompt="1" idx="21" type="title"/>
          </p:nvPr>
        </p:nvSpPr>
        <p:spPr>
          <a:xfrm>
            <a:off x="6118550" y="1508050"/>
            <a:ext cx="1884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7"/>
          <p:cNvSpPr/>
          <p:nvPr/>
        </p:nvSpPr>
        <p:spPr>
          <a:xfrm flipH="1">
            <a:off x="3251650" y="0"/>
            <a:ext cx="5892425" cy="5143490"/>
          </a:xfrm>
          <a:custGeom>
            <a:rect b="b" l="l" r="r" t="t"/>
            <a:pathLst>
              <a:path extrusionOk="0" h="56121" w="103553">
                <a:moveTo>
                  <a:pt x="0" y="1"/>
                </a:moveTo>
                <a:lnTo>
                  <a:pt x="0" y="56121"/>
                </a:lnTo>
                <a:lnTo>
                  <a:pt x="94560" y="56121"/>
                </a:lnTo>
                <a:lnTo>
                  <a:pt x="103552" y="42877"/>
                </a:lnTo>
                <a:lnTo>
                  <a:pt x="92289" y="23787"/>
                </a:lnTo>
                <a:lnTo>
                  <a:pt x="96049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" name="Google Shape;417;p17"/>
          <p:cNvGrpSpPr/>
          <p:nvPr/>
        </p:nvGrpSpPr>
        <p:grpSpPr>
          <a:xfrm>
            <a:off x="8343407" y="3721018"/>
            <a:ext cx="605662" cy="1648960"/>
            <a:chOff x="758850" y="467950"/>
            <a:chExt cx="368475" cy="1003200"/>
          </a:xfrm>
        </p:grpSpPr>
        <p:sp>
          <p:nvSpPr>
            <p:cNvPr id="418" name="Google Shape;418;p17"/>
            <p:cNvSpPr/>
            <p:nvPr/>
          </p:nvSpPr>
          <p:spPr>
            <a:xfrm>
              <a:off x="1070275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7"/>
            <p:cNvSpPr/>
            <p:nvPr/>
          </p:nvSpPr>
          <p:spPr>
            <a:xfrm>
              <a:off x="1070275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7"/>
            <p:cNvSpPr/>
            <p:nvPr/>
          </p:nvSpPr>
          <p:spPr>
            <a:xfrm>
              <a:off x="1070275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7"/>
            <p:cNvSpPr/>
            <p:nvPr/>
          </p:nvSpPr>
          <p:spPr>
            <a:xfrm>
              <a:off x="1070275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7"/>
            <p:cNvSpPr/>
            <p:nvPr/>
          </p:nvSpPr>
          <p:spPr>
            <a:xfrm>
              <a:off x="1070275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7"/>
            <p:cNvSpPr/>
            <p:nvPr/>
          </p:nvSpPr>
          <p:spPr>
            <a:xfrm>
              <a:off x="1070275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7"/>
            <p:cNvSpPr/>
            <p:nvPr/>
          </p:nvSpPr>
          <p:spPr>
            <a:xfrm>
              <a:off x="9145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7"/>
            <p:cNvSpPr/>
            <p:nvPr/>
          </p:nvSpPr>
          <p:spPr>
            <a:xfrm>
              <a:off x="9145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7"/>
            <p:cNvSpPr/>
            <p:nvPr/>
          </p:nvSpPr>
          <p:spPr>
            <a:xfrm>
              <a:off x="9145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7"/>
            <p:cNvSpPr/>
            <p:nvPr/>
          </p:nvSpPr>
          <p:spPr>
            <a:xfrm>
              <a:off x="9145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7"/>
            <p:cNvSpPr/>
            <p:nvPr/>
          </p:nvSpPr>
          <p:spPr>
            <a:xfrm>
              <a:off x="9145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7"/>
            <p:cNvSpPr/>
            <p:nvPr/>
          </p:nvSpPr>
          <p:spPr>
            <a:xfrm>
              <a:off x="9145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7"/>
            <p:cNvSpPr/>
            <p:nvPr/>
          </p:nvSpPr>
          <p:spPr>
            <a:xfrm>
              <a:off x="7588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7"/>
            <p:cNvSpPr/>
            <p:nvPr/>
          </p:nvSpPr>
          <p:spPr>
            <a:xfrm>
              <a:off x="7588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7"/>
            <p:cNvSpPr/>
            <p:nvPr/>
          </p:nvSpPr>
          <p:spPr>
            <a:xfrm>
              <a:off x="7588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7"/>
            <p:cNvSpPr/>
            <p:nvPr/>
          </p:nvSpPr>
          <p:spPr>
            <a:xfrm>
              <a:off x="7588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7"/>
            <p:cNvSpPr/>
            <p:nvPr/>
          </p:nvSpPr>
          <p:spPr>
            <a:xfrm>
              <a:off x="7588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7"/>
            <p:cNvSpPr/>
            <p:nvPr/>
          </p:nvSpPr>
          <p:spPr>
            <a:xfrm>
              <a:off x="7588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17"/>
          <p:cNvSpPr/>
          <p:nvPr/>
        </p:nvSpPr>
        <p:spPr>
          <a:xfrm>
            <a:off x="7921025" y="143106"/>
            <a:ext cx="1019738" cy="1019738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17"/>
          <p:cNvSpPr txBox="1"/>
          <p:nvPr>
            <p:ph type="title"/>
          </p:nvPr>
        </p:nvSpPr>
        <p:spPr>
          <a:xfrm>
            <a:off x="4501100" y="1588588"/>
            <a:ext cx="3925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8" name="Google Shape;438;p17"/>
          <p:cNvSpPr txBox="1"/>
          <p:nvPr>
            <p:ph idx="1" type="subTitle"/>
          </p:nvPr>
        </p:nvSpPr>
        <p:spPr>
          <a:xfrm>
            <a:off x="4505400" y="2208222"/>
            <a:ext cx="3925500" cy="10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ONE_COLUMN_TEXT_1_1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8"/>
          <p:cNvSpPr/>
          <p:nvPr/>
        </p:nvSpPr>
        <p:spPr>
          <a:xfrm flipH="1" rot="10800000">
            <a:off x="0" y="0"/>
            <a:ext cx="5892425" cy="5143490"/>
          </a:xfrm>
          <a:custGeom>
            <a:rect b="b" l="l" r="r" t="t"/>
            <a:pathLst>
              <a:path extrusionOk="0" h="56121" w="103553">
                <a:moveTo>
                  <a:pt x="0" y="1"/>
                </a:moveTo>
                <a:lnTo>
                  <a:pt x="0" y="56121"/>
                </a:lnTo>
                <a:lnTo>
                  <a:pt x="94560" y="56121"/>
                </a:lnTo>
                <a:lnTo>
                  <a:pt x="103552" y="42877"/>
                </a:lnTo>
                <a:lnTo>
                  <a:pt x="92289" y="23787"/>
                </a:lnTo>
                <a:lnTo>
                  <a:pt x="96049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1" name="Google Shape;441;p18"/>
          <p:cNvGrpSpPr/>
          <p:nvPr/>
        </p:nvGrpSpPr>
        <p:grpSpPr>
          <a:xfrm rot="5400000">
            <a:off x="4269169" y="-285082"/>
            <a:ext cx="605662" cy="1648960"/>
            <a:chOff x="758850" y="467950"/>
            <a:chExt cx="368475" cy="1003200"/>
          </a:xfrm>
        </p:grpSpPr>
        <p:sp>
          <p:nvSpPr>
            <p:cNvPr id="442" name="Google Shape;442;p18"/>
            <p:cNvSpPr/>
            <p:nvPr/>
          </p:nvSpPr>
          <p:spPr>
            <a:xfrm>
              <a:off x="1070275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8"/>
            <p:cNvSpPr/>
            <p:nvPr/>
          </p:nvSpPr>
          <p:spPr>
            <a:xfrm>
              <a:off x="1070275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8"/>
            <p:cNvSpPr/>
            <p:nvPr/>
          </p:nvSpPr>
          <p:spPr>
            <a:xfrm>
              <a:off x="1070275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8"/>
            <p:cNvSpPr/>
            <p:nvPr/>
          </p:nvSpPr>
          <p:spPr>
            <a:xfrm>
              <a:off x="1070275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8"/>
            <p:cNvSpPr/>
            <p:nvPr/>
          </p:nvSpPr>
          <p:spPr>
            <a:xfrm>
              <a:off x="1070275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8"/>
            <p:cNvSpPr/>
            <p:nvPr/>
          </p:nvSpPr>
          <p:spPr>
            <a:xfrm>
              <a:off x="1070275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8"/>
            <p:cNvSpPr/>
            <p:nvPr/>
          </p:nvSpPr>
          <p:spPr>
            <a:xfrm>
              <a:off x="9145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8"/>
            <p:cNvSpPr/>
            <p:nvPr/>
          </p:nvSpPr>
          <p:spPr>
            <a:xfrm>
              <a:off x="9145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8"/>
            <p:cNvSpPr/>
            <p:nvPr/>
          </p:nvSpPr>
          <p:spPr>
            <a:xfrm>
              <a:off x="9145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8"/>
            <p:cNvSpPr/>
            <p:nvPr/>
          </p:nvSpPr>
          <p:spPr>
            <a:xfrm>
              <a:off x="9145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8"/>
            <p:cNvSpPr/>
            <p:nvPr/>
          </p:nvSpPr>
          <p:spPr>
            <a:xfrm>
              <a:off x="9145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8"/>
            <p:cNvSpPr/>
            <p:nvPr/>
          </p:nvSpPr>
          <p:spPr>
            <a:xfrm>
              <a:off x="9145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8"/>
            <p:cNvSpPr/>
            <p:nvPr/>
          </p:nvSpPr>
          <p:spPr>
            <a:xfrm>
              <a:off x="7588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8"/>
            <p:cNvSpPr/>
            <p:nvPr/>
          </p:nvSpPr>
          <p:spPr>
            <a:xfrm>
              <a:off x="7588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8"/>
            <p:cNvSpPr/>
            <p:nvPr/>
          </p:nvSpPr>
          <p:spPr>
            <a:xfrm>
              <a:off x="7588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8"/>
            <p:cNvSpPr/>
            <p:nvPr/>
          </p:nvSpPr>
          <p:spPr>
            <a:xfrm>
              <a:off x="7588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8"/>
            <p:cNvSpPr/>
            <p:nvPr/>
          </p:nvSpPr>
          <p:spPr>
            <a:xfrm>
              <a:off x="7588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8"/>
            <p:cNvSpPr/>
            <p:nvPr/>
          </p:nvSpPr>
          <p:spPr>
            <a:xfrm>
              <a:off x="7588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0" name="Google Shape;460;p18"/>
          <p:cNvGrpSpPr/>
          <p:nvPr/>
        </p:nvGrpSpPr>
        <p:grpSpPr>
          <a:xfrm rot="5400000">
            <a:off x="976657" y="3779618"/>
            <a:ext cx="605662" cy="1648960"/>
            <a:chOff x="758850" y="467950"/>
            <a:chExt cx="368475" cy="1003200"/>
          </a:xfrm>
        </p:grpSpPr>
        <p:sp>
          <p:nvSpPr>
            <p:cNvPr id="461" name="Google Shape;461;p18"/>
            <p:cNvSpPr/>
            <p:nvPr/>
          </p:nvSpPr>
          <p:spPr>
            <a:xfrm>
              <a:off x="1070275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8"/>
            <p:cNvSpPr/>
            <p:nvPr/>
          </p:nvSpPr>
          <p:spPr>
            <a:xfrm>
              <a:off x="1070275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8"/>
            <p:cNvSpPr/>
            <p:nvPr/>
          </p:nvSpPr>
          <p:spPr>
            <a:xfrm>
              <a:off x="1070275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8"/>
            <p:cNvSpPr/>
            <p:nvPr/>
          </p:nvSpPr>
          <p:spPr>
            <a:xfrm>
              <a:off x="1070275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8"/>
            <p:cNvSpPr/>
            <p:nvPr/>
          </p:nvSpPr>
          <p:spPr>
            <a:xfrm>
              <a:off x="1070275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8"/>
            <p:cNvSpPr/>
            <p:nvPr/>
          </p:nvSpPr>
          <p:spPr>
            <a:xfrm>
              <a:off x="1070275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8"/>
            <p:cNvSpPr/>
            <p:nvPr/>
          </p:nvSpPr>
          <p:spPr>
            <a:xfrm>
              <a:off x="9145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8"/>
            <p:cNvSpPr/>
            <p:nvPr/>
          </p:nvSpPr>
          <p:spPr>
            <a:xfrm>
              <a:off x="9145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8"/>
            <p:cNvSpPr/>
            <p:nvPr/>
          </p:nvSpPr>
          <p:spPr>
            <a:xfrm>
              <a:off x="9145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8"/>
            <p:cNvSpPr/>
            <p:nvPr/>
          </p:nvSpPr>
          <p:spPr>
            <a:xfrm>
              <a:off x="9145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8"/>
            <p:cNvSpPr/>
            <p:nvPr/>
          </p:nvSpPr>
          <p:spPr>
            <a:xfrm>
              <a:off x="9145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8"/>
            <p:cNvSpPr/>
            <p:nvPr/>
          </p:nvSpPr>
          <p:spPr>
            <a:xfrm>
              <a:off x="9145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8"/>
            <p:cNvSpPr/>
            <p:nvPr/>
          </p:nvSpPr>
          <p:spPr>
            <a:xfrm>
              <a:off x="7588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8"/>
            <p:cNvSpPr/>
            <p:nvPr/>
          </p:nvSpPr>
          <p:spPr>
            <a:xfrm>
              <a:off x="7588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8"/>
            <p:cNvSpPr/>
            <p:nvPr/>
          </p:nvSpPr>
          <p:spPr>
            <a:xfrm>
              <a:off x="7588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8"/>
            <p:cNvSpPr/>
            <p:nvPr/>
          </p:nvSpPr>
          <p:spPr>
            <a:xfrm>
              <a:off x="7588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8"/>
            <p:cNvSpPr/>
            <p:nvPr/>
          </p:nvSpPr>
          <p:spPr>
            <a:xfrm>
              <a:off x="7588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8"/>
            <p:cNvSpPr/>
            <p:nvPr/>
          </p:nvSpPr>
          <p:spPr>
            <a:xfrm>
              <a:off x="7588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18"/>
          <p:cNvSpPr/>
          <p:nvPr/>
        </p:nvSpPr>
        <p:spPr>
          <a:xfrm>
            <a:off x="380575" y="206873"/>
            <a:ext cx="665048" cy="665048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18"/>
          <p:cNvSpPr/>
          <p:nvPr/>
        </p:nvSpPr>
        <p:spPr>
          <a:xfrm>
            <a:off x="4598550" y="4271577"/>
            <a:ext cx="665048" cy="665048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18"/>
          <p:cNvSpPr txBox="1"/>
          <p:nvPr>
            <p:ph type="title"/>
          </p:nvPr>
        </p:nvSpPr>
        <p:spPr>
          <a:xfrm>
            <a:off x="713088" y="1002775"/>
            <a:ext cx="392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82" name="Google Shape;482;p18"/>
          <p:cNvSpPr txBox="1"/>
          <p:nvPr>
            <p:ph idx="1" type="body"/>
          </p:nvPr>
        </p:nvSpPr>
        <p:spPr>
          <a:xfrm>
            <a:off x="677600" y="1740575"/>
            <a:ext cx="3861300" cy="23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 ">
  <p:cSld name="ONE_COLUMN_TEXT_1_1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9"/>
          <p:cNvSpPr/>
          <p:nvPr/>
        </p:nvSpPr>
        <p:spPr>
          <a:xfrm flipH="1" rot="10800000">
            <a:off x="-726725" y="0"/>
            <a:ext cx="5892425" cy="5143490"/>
          </a:xfrm>
          <a:custGeom>
            <a:rect b="b" l="l" r="r" t="t"/>
            <a:pathLst>
              <a:path extrusionOk="0" h="56121" w="103553">
                <a:moveTo>
                  <a:pt x="0" y="1"/>
                </a:moveTo>
                <a:lnTo>
                  <a:pt x="0" y="56121"/>
                </a:lnTo>
                <a:lnTo>
                  <a:pt x="94560" y="56121"/>
                </a:lnTo>
                <a:lnTo>
                  <a:pt x="103552" y="42877"/>
                </a:lnTo>
                <a:lnTo>
                  <a:pt x="92289" y="23787"/>
                </a:lnTo>
                <a:lnTo>
                  <a:pt x="96049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19"/>
          <p:cNvSpPr/>
          <p:nvPr/>
        </p:nvSpPr>
        <p:spPr>
          <a:xfrm>
            <a:off x="251150" y="4271577"/>
            <a:ext cx="665048" cy="665048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19"/>
          <p:cNvSpPr txBox="1"/>
          <p:nvPr>
            <p:ph type="title"/>
          </p:nvPr>
        </p:nvSpPr>
        <p:spPr>
          <a:xfrm>
            <a:off x="713100" y="511850"/>
            <a:ext cx="3858900" cy="59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87" name="Google Shape;487;p19"/>
          <p:cNvSpPr txBox="1"/>
          <p:nvPr>
            <p:ph idx="1" type="body"/>
          </p:nvPr>
        </p:nvSpPr>
        <p:spPr>
          <a:xfrm>
            <a:off x="713100" y="1211175"/>
            <a:ext cx="3858900" cy="3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20"/>
          <p:cNvSpPr/>
          <p:nvPr/>
        </p:nvSpPr>
        <p:spPr>
          <a:xfrm rot="10800000">
            <a:off x="2796296" y="10"/>
            <a:ext cx="6347704" cy="5143490"/>
          </a:xfrm>
          <a:custGeom>
            <a:rect b="b" l="l" r="r" t="t"/>
            <a:pathLst>
              <a:path extrusionOk="0" h="56121" w="96050">
                <a:moveTo>
                  <a:pt x="1" y="0"/>
                </a:moveTo>
                <a:lnTo>
                  <a:pt x="1" y="56120"/>
                </a:lnTo>
                <a:lnTo>
                  <a:pt x="94561" y="56120"/>
                </a:lnTo>
                <a:lnTo>
                  <a:pt x="86842" y="39807"/>
                </a:lnTo>
                <a:lnTo>
                  <a:pt x="96050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20"/>
          <p:cNvSpPr/>
          <p:nvPr/>
        </p:nvSpPr>
        <p:spPr>
          <a:xfrm>
            <a:off x="3309250" y="4505551"/>
            <a:ext cx="431213" cy="431213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20"/>
          <p:cNvSpPr/>
          <p:nvPr/>
        </p:nvSpPr>
        <p:spPr>
          <a:xfrm>
            <a:off x="8531600" y="394314"/>
            <a:ext cx="431213" cy="431213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0"/>
          <p:cNvSpPr/>
          <p:nvPr/>
        </p:nvSpPr>
        <p:spPr>
          <a:xfrm>
            <a:off x="8175761" y="3937773"/>
            <a:ext cx="844783" cy="844783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0"/>
          <p:cNvSpPr txBox="1"/>
          <p:nvPr>
            <p:ph type="title"/>
          </p:nvPr>
        </p:nvSpPr>
        <p:spPr>
          <a:xfrm>
            <a:off x="3803025" y="3566025"/>
            <a:ext cx="4484700" cy="68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94" name="Google Shape;494;p20"/>
          <p:cNvSpPr txBox="1"/>
          <p:nvPr>
            <p:ph idx="1" type="subTitle"/>
          </p:nvPr>
        </p:nvSpPr>
        <p:spPr>
          <a:xfrm>
            <a:off x="3803025" y="744075"/>
            <a:ext cx="4645200" cy="26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"/>
          <p:cNvSpPr/>
          <p:nvPr/>
        </p:nvSpPr>
        <p:spPr>
          <a:xfrm>
            <a:off x="0" y="0"/>
            <a:ext cx="5534641" cy="5143490"/>
          </a:xfrm>
          <a:custGeom>
            <a:rect b="b" l="l" r="r" t="t"/>
            <a:pathLst>
              <a:path extrusionOk="0" h="56121" w="96050">
                <a:moveTo>
                  <a:pt x="1" y="0"/>
                </a:moveTo>
                <a:lnTo>
                  <a:pt x="1" y="56120"/>
                </a:lnTo>
                <a:lnTo>
                  <a:pt x="94561" y="56120"/>
                </a:lnTo>
                <a:lnTo>
                  <a:pt x="86842" y="39807"/>
                </a:lnTo>
                <a:lnTo>
                  <a:pt x="96050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3"/>
          <p:cNvSpPr txBox="1"/>
          <p:nvPr>
            <p:ph type="title"/>
          </p:nvPr>
        </p:nvSpPr>
        <p:spPr>
          <a:xfrm>
            <a:off x="720000" y="2198650"/>
            <a:ext cx="28521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b="1" sz="5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5" name="Google Shape;55;p3"/>
          <p:cNvSpPr txBox="1"/>
          <p:nvPr>
            <p:ph hasCustomPrompt="1" idx="2" type="title"/>
          </p:nvPr>
        </p:nvSpPr>
        <p:spPr>
          <a:xfrm>
            <a:off x="720000" y="1569450"/>
            <a:ext cx="14349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6" name="Google Shape;56;p3"/>
          <p:cNvSpPr txBox="1"/>
          <p:nvPr>
            <p:ph idx="1" type="subTitle"/>
          </p:nvPr>
        </p:nvSpPr>
        <p:spPr>
          <a:xfrm>
            <a:off x="720000" y="3040450"/>
            <a:ext cx="28521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"/>
          <p:cNvSpPr/>
          <p:nvPr/>
        </p:nvSpPr>
        <p:spPr>
          <a:xfrm>
            <a:off x="3499100" y="4286379"/>
            <a:ext cx="635436" cy="635436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3"/>
          <p:cNvSpPr/>
          <p:nvPr/>
        </p:nvSpPr>
        <p:spPr>
          <a:xfrm>
            <a:off x="187975" y="308921"/>
            <a:ext cx="460963" cy="460963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575750" y="4755404"/>
            <a:ext cx="274693" cy="274693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21"/>
          <p:cNvSpPr/>
          <p:nvPr/>
        </p:nvSpPr>
        <p:spPr>
          <a:xfrm flipH="1">
            <a:off x="4515351" y="0"/>
            <a:ext cx="4628650" cy="5143490"/>
          </a:xfrm>
          <a:custGeom>
            <a:rect b="b" l="l" r="r" t="t"/>
            <a:pathLst>
              <a:path extrusionOk="0" h="56121" w="96050">
                <a:moveTo>
                  <a:pt x="1" y="0"/>
                </a:moveTo>
                <a:lnTo>
                  <a:pt x="1" y="56120"/>
                </a:lnTo>
                <a:lnTo>
                  <a:pt x="94561" y="56120"/>
                </a:lnTo>
                <a:lnTo>
                  <a:pt x="86842" y="39807"/>
                </a:lnTo>
                <a:lnTo>
                  <a:pt x="96050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1"/>
          <p:cNvSpPr txBox="1"/>
          <p:nvPr>
            <p:ph type="title"/>
          </p:nvPr>
        </p:nvSpPr>
        <p:spPr>
          <a:xfrm>
            <a:off x="5229500" y="1455988"/>
            <a:ext cx="3115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98" name="Google Shape;498;p21"/>
          <p:cNvSpPr txBox="1"/>
          <p:nvPr>
            <p:ph idx="1" type="subTitle"/>
          </p:nvPr>
        </p:nvSpPr>
        <p:spPr>
          <a:xfrm>
            <a:off x="5229500" y="2210385"/>
            <a:ext cx="3115200" cy="12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9" name="Google Shape;499;p21"/>
          <p:cNvSpPr/>
          <p:nvPr/>
        </p:nvSpPr>
        <p:spPr>
          <a:xfrm>
            <a:off x="5166625" y="4388489"/>
            <a:ext cx="431213" cy="431213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1"/>
          <p:cNvSpPr/>
          <p:nvPr/>
        </p:nvSpPr>
        <p:spPr>
          <a:xfrm>
            <a:off x="8531600" y="394314"/>
            <a:ext cx="431213" cy="431213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1"/>
          <p:cNvSpPr/>
          <p:nvPr/>
        </p:nvSpPr>
        <p:spPr>
          <a:xfrm>
            <a:off x="8175761" y="3937773"/>
            <a:ext cx="844783" cy="844783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2" name="Google Shape;502;p21"/>
          <p:cNvGrpSpPr/>
          <p:nvPr/>
        </p:nvGrpSpPr>
        <p:grpSpPr>
          <a:xfrm rot="5400000">
            <a:off x="5469807" y="-285082"/>
            <a:ext cx="605662" cy="1648960"/>
            <a:chOff x="758850" y="467950"/>
            <a:chExt cx="368475" cy="1003200"/>
          </a:xfrm>
        </p:grpSpPr>
        <p:sp>
          <p:nvSpPr>
            <p:cNvPr id="503" name="Google Shape;503;p21"/>
            <p:cNvSpPr/>
            <p:nvPr/>
          </p:nvSpPr>
          <p:spPr>
            <a:xfrm>
              <a:off x="1070275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1"/>
            <p:cNvSpPr/>
            <p:nvPr/>
          </p:nvSpPr>
          <p:spPr>
            <a:xfrm>
              <a:off x="1070275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1"/>
            <p:cNvSpPr/>
            <p:nvPr/>
          </p:nvSpPr>
          <p:spPr>
            <a:xfrm>
              <a:off x="1070275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1"/>
            <p:cNvSpPr/>
            <p:nvPr/>
          </p:nvSpPr>
          <p:spPr>
            <a:xfrm>
              <a:off x="1070275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1"/>
            <p:cNvSpPr/>
            <p:nvPr/>
          </p:nvSpPr>
          <p:spPr>
            <a:xfrm>
              <a:off x="1070275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1"/>
            <p:cNvSpPr/>
            <p:nvPr/>
          </p:nvSpPr>
          <p:spPr>
            <a:xfrm>
              <a:off x="1070275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1"/>
            <p:cNvSpPr/>
            <p:nvPr/>
          </p:nvSpPr>
          <p:spPr>
            <a:xfrm>
              <a:off x="9145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1"/>
            <p:cNvSpPr/>
            <p:nvPr/>
          </p:nvSpPr>
          <p:spPr>
            <a:xfrm>
              <a:off x="9145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1"/>
            <p:cNvSpPr/>
            <p:nvPr/>
          </p:nvSpPr>
          <p:spPr>
            <a:xfrm>
              <a:off x="9145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1"/>
            <p:cNvSpPr/>
            <p:nvPr/>
          </p:nvSpPr>
          <p:spPr>
            <a:xfrm>
              <a:off x="9145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1"/>
            <p:cNvSpPr/>
            <p:nvPr/>
          </p:nvSpPr>
          <p:spPr>
            <a:xfrm>
              <a:off x="9145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1"/>
            <p:cNvSpPr/>
            <p:nvPr/>
          </p:nvSpPr>
          <p:spPr>
            <a:xfrm>
              <a:off x="9145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1"/>
            <p:cNvSpPr/>
            <p:nvPr/>
          </p:nvSpPr>
          <p:spPr>
            <a:xfrm>
              <a:off x="7588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1"/>
            <p:cNvSpPr/>
            <p:nvPr/>
          </p:nvSpPr>
          <p:spPr>
            <a:xfrm>
              <a:off x="7588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1"/>
            <p:cNvSpPr/>
            <p:nvPr/>
          </p:nvSpPr>
          <p:spPr>
            <a:xfrm>
              <a:off x="7588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1"/>
            <p:cNvSpPr/>
            <p:nvPr/>
          </p:nvSpPr>
          <p:spPr>
            <a:xfrm>
              <a:off x="7588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1"/>
            <p:cNvSpPr/>
            <p:nvPr/>
          </p:nvSpPr>
          <p:spPr>
            <a:xfrm>
              <a:off x="7588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1"/>
            <p:cNvSpPr/>
            <p:nvPr/>
          </p:nvSpPr>
          <p:spPr>
            <a:xfrm>
              <a:off x="7588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"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22"/>
          <p:cNvSpPr/>
          <p:nvPr/>
        </p:nvSpPr>
        <p:spPr>
          <a:xfrm>
            <a:off x="1" y="0"/>
            <a:ext cx="4628650" cy="5143490"/>
          </a:xfrm>
          <a:custGeom>
            <a:rect b="b" l="l" r="r" t="t"/>
            <a:pathLst>
              <a:path extrusionOk="0" h="56121" w="96050">
                <a:moveTo>
                  <a:pt x="1" y="0"/>
                </a:moveTo>
                <a:lnTo>
                  <a:pt x="1" y="56120"/>
                </a:lnTo>
                <a:lnTo>
                  <a:pt x="94561" y="56120"/>
                </a:lnTo>
                <a:lnTo>
                  <a:pt x="86842" y="39807"/>
                </a:lnTo>
                <a:lnTo>
                  <a:pt x="96050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2"/>
          <p:cNvSpPr/>
          <p:nvPr/>
        </p:nvSpPr>
        <p:spPr>
          <a:xfrm flipH="1">
            <a:off x="3546162" y="4388489"/>
            <a:ext cx="431213" cy="431213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2"/>
          <p:cNvSpPr/>
          <p:nvPr/>
        </p:nvSpPr>
        <p:spPr>
          <a:xfrm flipH="1">
            <a:off x="181187" y="394314"/>
            <a:ext cx="431213" cy="431213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2"/>
          <p:cNvSpPr/>
          <p:nvPr/>
        </p:nvSpPr>
        <p:spPr>
          <a:xfrm flipH="1">
            <a:off x="123456" y="3937773"/>
            <a:ext cx="844783" cy="844783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6" name="Google Shape;526;p22"/>
          <p:cNvGrpSpPr/>
          <p:nvPr/>
        </p:nvGrpSpPr>
        <p:grpSpPr>
          <a:xfrm flipH="1" rot="-5400000">
            <a:off x="3068531" y="-285082"/>
            <a:ext cx="605662" cy="1648960"/>
            <a:chOff x="758850" y="467950"/>
            <a:chExt cx="368475" cy="1003200"/>
          </a:xfrm>
        </p:grpSpPr>
        <p:sp>
          <p:nvSpPr>
            <p:cNvPr id="527" name="Google Shape;527;p22"/>
            <p:cNvSpPr/>
            <p:nvPr/>
          </p:nvSpPr>
          <p:spPr>
            <a:xfrm>
              <a:off x="1070275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22"/>
            <p:cNvSpPr/>
            <p:nvPr/>
          </p:nvSpPr>
          <p:spPr>
            <a:xfrm>
              <a:off x="1070275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22"/>
            <p:cNvSpPr/>
            <p:nvPr/>
          </p:nvSpPr>
          <p:spPr>
            <a:xfrm>
              <a:off x="1070275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22"/>
            <p:cNvSpPr/>
            <p:nvPr/>
          </p:nvSpPr>
          <p:spPr>
            <a:xfrm>
              <a:off x="1070275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22"/>
            <p:cNvSpPr/>
            <p:nvPr/>
          </p:nvSpPr>
          <p:spPr>
            <a:xfrm>
              <a:off x="1070275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22"/>
            <p:cNvSpPr/>
            <p:nvPr/>
          </p:nvSpPr>
          <p:spPr>
            <a:xfrm>
              <a:off x="1070275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2"/>
            <p:cNvSpPr/>
            <p:nvPr/>
          </p:nvSpPr>
          <p:spPr>
            <a:xfrm>
              <a:off x="9145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2"/>
            <p:cNvSpPr/>
            <p:nvPr/>
          </p:nvSpPr>
          <p:spPr>
            <a:xfrm>
              <a:off x="9145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2"/>
            <p:cNvSpPr/>
            <p:nvPr/>
          </p:nvSpPr>
          <p:spPr>
            <a:xfrm>
              <a:off x="9145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2"/>
            <p:cNvSpPr/>
            <p:nvPr/>
          </p:nvSpPr>
          <p:spPr>
            <a:xfrm>
              <a:off x="9145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2"/>
            <p:cNvSpPr/>
            <p:nvPr/>
          </p:nvSpPr>
          <p:spPr>
            <a:xfrm>
              <a:off x="9145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2"/>
            <p:cNvSpPr/>
            <p:nvPr/>
          </p:nvSpPr>
          <p:spPr>
            <a:xfrm>
              <a:off x="9145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2"/>
            <p:cNvSpPr/>
            <p:nvPr/>
          </p:nvSpPr>
          <p:spPr>
            <a:xfrm>
              <a:off x="7588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2"/>
            <p:cNvSpPr/>
            <p:nvPr/>
          </p:nvSpPr>
          <p:spPr>
            <a:xfrm>
              <a:off x="7588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2"/>
            <p:cNvSpPr/>
            <p:nvPr/>
          </p:nvSpPr>
          <p:spPr>
            <a:xfrm>
              <a:off x="7588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2"/>
            <p:cNvSpPr/>
            <p:nvPr/>
          </p:nvSpPr>
          <p:spPr>
            <a:xfrm>
              <a:off x="7588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2"/>
            <p:cNvSpPr/>
            <p:nvPr/>
          </p:nvSpPr>
          <p:spPr>
            <a:xfrm>
              <a:off x="7588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2"/>
            <p:cNvSpPr/>
            <p:nvPr/>
          </p:nvSpPr>
          <p:spPr>
            <a:xfrm>
              <a:off x="7588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5" name="Google Shape;545;p22"/>
          <p:cNvSpPr txBox="1"/>
          <p:nvPr>
            <p:ph type="title"/>
          </p:nvPr>
        </p:nvSpPr>
        <p:spPr>
          <a:xfrm>
            <a:off x="720000" y="1669475"/>
            <a:ext cx="277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46" name="Google Shape;546;p22"/>
          <p:cNvSpPr txBox="1"/>
          <p:nvPr>
            <p:ph idx="1" type="subTitle"/>
          </p:nvPr>
        </p:nvSpPr>
        <p:spPr>
          <a:xfrm>
            <a:off x="720000" y="2393725"/>
            <a:ext cx="28371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3"/>
          <p:cNvSpPr/>
          <p:nvPr/>
        </p:nvSpPr>
        <p:spPr>
          <a:xfrm>
            <a:off x="0" y="0"/>
            <a:ext cx="9143960" cy="5143490"/>
          </a:xfrm>
          <a:custGeom>
            <a:rect b="b" l="l" r="r" t="t"/>
            <a:pathLst>
              <a:path extrusionOk="0" h="56121" w="96050">
                <a:moveTo>
                  <a:pt x="1" y="0"/>
                </a:moveTo>
                <a:lnTo>
                  <a:pt x="1" y="56120"/>
                </a:lnTo>
                <a:lnTo>
                  <a:pt x="94561" y="56120"/>
                </a:lnTo>
                <a:lnTo>
                  <a:pt x="86842" y="39807"/>
                </a:lnTo>
                <a:lnTo>
                  <a:pt x="96050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3"/>
          <p:cNvSpPr txBox="1"/>
          <p:nvPr>
            <p:ph idx="1" type="body"/>
          </p:nvPr>
        </p:nvSpPr>
        <p:spPr>
          <a:xfrm>
            <a:off x="1027100" y="1581600"/>
            <a:ext cx="3640500" cy="27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0" name="Google Shape;550;p23"/>
          <p:cNvSpPr txBox="1"/>
          <p:nvPr>
            <p:ph idx="2" type="body"/>
          </p:nvPr>
        </p:nvSpPr>
        <p:spPr>
          <a:xfrm>
            <a:off x="5035750" y="1581600"/>
            <a:ext cx="3081300" cy="21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1" name="Google Shape;551;p23"/>
          <p:cNvSpPr txBox="1"/>
          <p:nvPr>
            <p:ph type="title"/>
          </p:nvPr>
        </p:nvSpPr>
        <p:spPr>
          <a:xfrm>
            <a:off x="720000" y="4632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2" name="Google Shape;552;p23"/>
          <p:cNvSpPr/>
          <p:nvPr/>
        </p:nvSpPr>
        <p:spPr>
          <a:xfrm flipH="1">
            <a:off x="290706" y="117011"/>
            <a:ext cx="844783" cy="844783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3" name="Google Shape;553;p23"/>
          <p:cNvGrpSpPr/>
          <p:nvPr/>
        </p:nvGrpSpPr>
        <p:grpSpPr>
          <a:xfrm flipH="1" rot="-5400000">
            <a:off x="6608431" y="3779618"/>
            <a:ext cx="605662" cy="1648960"/>
            <a:chOff x="758850" y="467950"/>
            <a:chExt cx="368475" cy="1003200"/>
          </a:xfrm>
        </p:grpSpPr>
        <p:sp>
          <p:nvSpPr>
            <p:cNvPr id="554" name="Google Shape;554;p23"/>
            <p:cNvSpPr/>
            <p:nvPr/>
          </p:nvSpPr>
          <p:spPr>
            <a:xfrm>
              <a:off x="1070275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3"/>
            <p:cNvSpPr/>
            <p:nvPr/>
          </p:nvSpPr>
          <p:spPr>
            <a:xfrm>
              <a:off x="1070275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3"/>
            <p:cNvSpPr/>
            <p:nvPr/>
          </p:nvSpPr>
          <p:spPr>
            <a:xfrm>
              <a:off x="1070275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3"/>
            <p:cNvSpPr/>
            <p:nvPr/>
          </p:nvSpPr>
          <p:spPr>
            <a:xfrm>
              <a:off x="1070275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3"/>
            <p:cNvSpPr/>
            <p:nvPr/>
          </p:nvSpPr>
          <p:spPr>
            <a:xfrm>
              <a:off x="1070275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3"/>
            <p:cNvSpPr/>
            <p:nvPr/>
          </p:nvSpPr>
          <p:spPr>
            <a:xfrm>
              <a:off x="1070275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3"/>
            <p:cNvSpPr/>
            <p:nvPr/>
          </p:nvSpPr>
          <p:spPr>
            <a:xfrm>
              <a:off x="9145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3"/>
            <p:cNvSpPr/>
            <p:nvPr/>
          </p:nvSpPr>
          <p:spPr>
            <a:xfrm>
              <a:off x="9145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3"/>
            <p:cNvSpPr/>
            <p:nvPr/>
          </p:nvSpPr>
          <p:spPr>
            <a:xfrm>
              <a:off x="9145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3"/>
            <p:cNvSpPr/>
            <p:nvPr/>
          </p:nvSpPr>
          <p:spPr>
            <a:xfrm>
              <a:off x="9145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3"/>
            <p:cNvSpPr/>
            <p:nvPr/>
          </p:nvSpPr>
          <p:spPr>
            <a:xfrm>
              <a:off x="9145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3"/>
            <p:cNvSpPr/>
            <p:nvPr/>
          </p:nvSpPr>
          <p:spPr>
            <a:xfrm>
              <a:off x="9145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3"/>
            <p:cNvSpPr/>
            <p:nvPr/>
          </p:nvSpPr>
          <p:spPr>
            <a:xfrm>
              <a:off x="7588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3"/>
            <p:cNvSpPr/>
            <p:nvPr/>
          </p:nvSpPr>
          <p:spPr>
            <a:xfrm>
              <a:off x="7588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3"/>
            <p:cNvSpPr/>
            <p:nvPr/>
          </p:nvSpPr>
          <p:spPr>
            <a:xfrm>
              <a:off x="7588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3"/>
            <p:cNvSpPr/>
            <p:nvPr/>
          </p:nvSpPr>
          <p:spPr>
            <a:xfrm>
              <a:off x="7588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3"/>
            <p:cNvSpPr/>
            <p:nvPr/>
          </p:nvSpPr>
          <p:spPr>
            <a:xfrm>
              <a:off x="7588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3"/>
            <p:cNvSpPr/>
            <p:nvPr/>
          </p:nvSpPr>
          <p:spPr>
            <a:xfrm>
              <a:off x="7588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2" name="Google Shape;572;p23"/>
          <p:cNvSpPr/>
          <p:nvPr/>
        </p:nvSpPr>
        <p:spPr>
          <a:xfrm flipH="1">
            <a:off x="474707" y="4365710"/>
            <a:ext cx="476783" cy="476783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4"/>
          <p:cNvSpPr/>
          <p:nvPr/>
        </p:nvSpPr>
        <p:spPr>
          <a:xfrm>
            <a:off x="-24" y="0"/>
            <a:ext cx="9144095" cy="5143490"/>
          </a:xfrm>
          <a:custGeom>
            <a:rect b="b" l="l" r="r" t="t"/>
            <a:pathLst>
              <a:path extrusionOk="0" h="56121" w="100116">
                <a:moveTo>
                  <a:pt x="0" y="1"/>
                </a:moveTo>
                <a:lnTo>
                  <a:pt x="0" y="56121"/>
                </a:lnTo>
                <a:lnTo>
                  <a:pt x="94576" y="56121"/>
                </a:lnTo>
                <a:lnTo>
                  <a:pt x="100115" y="19398"/>
                </a:lnTo>
                <a:lnTo>
                  <a:pt x="89036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5" name="Google Shape;575;p24"/>
          <p:cNvGrpSpPr/>
          <p:nvPr/>
        </p:nvGrpSpPr>
        <p:grpSpPr>
          <a:xfrm rot="10800000">
            <a:off x="206332" y="221618"/>
            <a:ext cx="605662" cy="1648960"/>
            <a:chOff x="758850" y="467950"/>
            <a:chExt cx="368475" cy="1003200"/>
          </a:xfrm>
        </p:grpSpPr>
        <p:sp>
          <p:nvSpPr>
            <p:cNvPr id="576" name="Google Shape;576;p24"/>
            <p:cNvSpPr/>
            <p:nvPr/>
          </p:nvSpPr>
          <p:spPr>
            <a:xfrm>
              <a:off x="1070275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4"/>
            <p:cNvSpPr/>
            <p:nvPr/>
          </p:nvSpPr>
          <p:spPr>
            <a:xfrm>
              <a:off x="1070275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4"/>
            <p:cNvSpPr/>
            <p:nvPr/>
          </p:nvSpPr>
          <p:spPr>
            <a:xfrm>
              <a:off x="1070275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4"/>
            <p:cNvSpPr/>
            <p:nvPr/>
          </p:nvSpPr>
          <p:spPr>
            <a:xfrm>
              <a:off x="1070275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4"/>
            <p:cNvSpPr/>
            <p:nvPr/>
          </p:nvSpPr>
          <p:spPr>
            <a:xfrm>
              <a:off x="1070275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4"/>
            <p:cNvSpPr/>
            <p:nvPr/>
          </p:nvSpPr>
          <p:spPr>
            <a:xfrm>
              <a:off x="1070275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4"/>
            <p:cNvSpPr/>
            <p:nvPr/>
          </p:nvSpPr>
          <p:spPr>
            <a:xfrm>
              <a:off x="9145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4"/>
            <p:cNvSpPr/>
            <p:nvPr/>
          </p:nvSpPr>
          <p:spPr>
            <a:xfrm>
              <a:off x="9145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4"/>
            <p:cNvSpPr/>
            <p:nvPr/>
          </p:nvSpPr>
          <p:spPr>
            <a:xfrm>
              <a:off x="9145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4"/>
            <p:cNvSpPr/>
            <p:nvPr/>
          </p:nvSpPr>
          <p:spPr>
            <a:xfrm>
              <a:off x="9145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4"/>
            <p:cNvSpPr/>
            <p:nvPr/>
          </p:nvSpPr>
          <p:spPr>
            <a:xfrm>
              <a:off x="9145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4"/>
            <p:cNvSpPr/>
            <p:nvPr/>
          </p:nvSpPr>
          <p:spPr>
            <a:xfrm>
              <a:off x="9145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4"/>
            <p:cNvSpPr/>
            <p:nvPr/>
          </p:nvSpPr>
          <p:spPr>
            <a:xfrm>
              <a:off x="7588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4"/>
            <p:cNvSpPr/>
            <p:nvPr/>
          </p:nvSpPr>
          <p:spPr>
            <a:xfrm>
              <a:off x="7588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4"/>
            <p:cNvSpPr/>
            <p:nvPr/>
          </p:nvSpPr>
          <p:spPr>
            <a:xfrm>
              <a:off x="7588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4"/>
            <p:cNvSpPr/>
            <p:nvPr/>
          </p:nvSpPr>
          <p:spPr>
            <a:xfrm>
              <a:off x="7588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4"/>
            <p:cNvSpPr/>
            <p:nvPr/>
          </p:nvSpPr>
          <p:spPr>
            <a:xfrm>
              <a:off x="7588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4"/>
            <p:cNvSpPr/>
            <p:nvPr/>
          </p:nvSpPr>
          <p:spPr>
            <a:xfrm>
              <a:off x="7588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4" name="Google Shape;594;p24"/>
          <p:cNvSpPr/>
          <p:nvPr/>
        </p:nvSpPr>
        <p:spPr>
          <a:xfrm>
            <a:off x="8423950" y="1760897"/>
            <a:ext cx="473619" cy="473619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24"/>
          <p:cNvSpPr/>
          <p:nvPr/>
        </p:nvSpPr>
        <p:spPr>
          <a:xfrm>
            <a:off x="7315525" y="4480176"/>
            <a:ext cx="720385" cy="720385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4"/>
          <p:cNvSpPr txBox="1"/>
          <p:nvPr>
            <p:ph type="title"/>
          </p:nvPr>
        </p:nvSpPr>
        <p:spPr>
          <a:xfrm>
            <a:off x="720000" y="4632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97" name="Google Shape;597;p24"/>
          <p:cNvSpPr txBox="1"/>
          <p:nvPr>
            <p:ph idx="2" type="title"/>
          </p:nvPr>
        </p:nvSpPr>
        <p:spPr>
          <a:xfrm>
            <a:off x="720000" y="280712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98" name="Google Shape;598;p24"/>
          <p:cNvSpPr txBox="1"/>
          <p:nvPr>
            <p:ph idx="1" type="subTitle"/>
          </p:nvPr>
        </p:nvSpPr>
        <p:spPr>
          <a:xfrm>
            <a:off x="720000" y="3228975"/>
            <a:ext cx="2305500" cy="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9" name="Google Shape;599;p24"/>
          <p:cNvSpPr txBox="1"/>
          <p:nvPr>
            <p:ph idx="3" type="title"/>
          </p:nvPr>
        </p:nvSpPr>
        <p:spPr>
          <a:xfrm>
            <a:off x="3419219" y="280712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00" name="Google Shape;600;p24"/>
          <p:cNvSpPr txBox="1"/>
          <p:nvPr>
            <p:ph idx="4" type="subTitle"/>
          </p:nvPr>
        </p:nvSpPr>
        <p:spPr>
          <a:xfrm>
            <a:off x="3419221" y="3228975"/>
            <a:ext cx="2305500" cy="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24"/>
          <p:cNvSpPr txBox="1"/>
          <p:nvPr>
            <p:ph idx="5" type="title"/>
          </p:nvPr>
        </p:nvSpPr>
        <p:spPr>
          <a:xfrm>
            <a:off x="6118445" y="280712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02" name="Google Shape;602;p24"/>
          <p:cNvSpPr txBox="1"/>
          <p:nvPr>
            <p:ph idx="6" type="subTitle"/>
          </p:nvPr>
        </p:nvSpPr>
        <p:spPr>
          <a:xfrm>
            <a:off x="6118450" y="3228975"/>
            <a:ext cx="2305500" cy="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5"/>
          <p:cNvSpPr/>
          <p:nvPr/>
        </p:nvSpPr>
        <p:spPr>
          <a:xfrm>
            <a:off x="-24" y="0"/>
            <a:ext cx="9144095" cy="5143490"/>
          </a:xfrm>
          <a:custGeom>
            <a:rect b="b" l="l" r="r" t="t"/>
            <a:pathLst>
              <a:path extrusionOk="0" h="56121" w="100116">
                <a:moveTo>
                  <a:pt x="0" y="1"/>
                </a:moveTo>
                <a:lnTo>
                  <a:pt x="0" y="56121"/>
                </a:lnTo>
                <a:lnTo>
                  <a:pt x="94576" y="56121"/>
                </a:lnTo>
                <a:lnTo>
                  <a:pt x="100115" y="19398"/>
                </a:lnTo>
                <a:lnTo>
                  <a:pt x="89036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5" name="Google Shape;605;p25"/>
          <p:cNvGrpSpPr/>
          <p:nvPr/>
        </p:nvGrpSpPr>
        <p:grpSpPr>
          <a:xfrm rot="5400000">
            <a:off x="668232" y="-285082"/>
            <a:ext cx="605662" cy="1648960"/>
            <a:chOff x="758850" y="467950"/>
            <a:chExt cx="368475" cy="1003200"/>
          </a:xfrm>
        </p:grpSpPr>
        <p:sp>
          <p:nvSpPr>
            <p:cNvPr id="606" name="Google Shape;606;p25"/>
            <p:cNvSpPr/>
            <p:nvPr/>
          </p:nvSpPr>
          <p:spPr>
            <a:xfrm>
              <a:off x="1070275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5"/>
            <p:cNvSpPr/>
            <p:nvPr/>
          </p:nvSpPr>
          <p:spPr>
            <a:xfrm>
              <a:off x="1070275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5"/>
            <p:cNvSpPr/>
            <p:nvPr/>
          </p:nvSpPr>
          <p:spPr>
            <a:xfrm>
              <a:off x="1070275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5"/>
            <p:cNvSpPr/>
            <p:nvPr/>
          </p:nvSpPr>
          <p:spPr>
            <a:xfrm>
              <a:off x="1070275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5"/>
            <p:cNvSpPr/>
            <p:nvPr/>
          </p:nvSpPr>
          <p:spPr>
            <a:xfrm>
              <a:off x="1070275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5"/>
            <p:cNvSpPr/>
            <p:nvPr/>
          </p:nvSpPr>
          <p:spPr>
            <a:xfrm>
              <a:off x="1070275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5"/>
            <p:cNvSpPr/>
            <p:nvPr/>
          </p:nvSpPr>
          <p:spPr>
            <a:xfrm>
              <a:off x="9145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5"/>
            <p:cNvSpPr/>
            <p:nvPr/>
          </p:nvSpPr>
          <p:spPr>
            <a:xfrm>
              <a:off x="9145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25"/>
            <p:cNvSpPr/>
            <p:nvPr/>
          </p:nvSpPr>
          <p:spPr>
            <a:xfrm>
              <a:off x="9145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25"/>
            <p:cNvSpPr/>
            <p:nvPr/>
          </p:nvSpPr>
          <p:spPr>
            <a:xfrm>
              <a:off x="9145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25"/>
            <p:cNvSpPr/>
            <p:nvPr/>
          </p:nvSpPr>
          <p:spPr>
            <a:xfrm>
              <a:off x="9145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25"/>
            <p:cNvSpPr/>
            <p:nvPr/>
          </p:nvSpPr>
          <p:spPr>
            <a:xfrm>
              <a:off x="9145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5"/>
            <p:cNvSpPr/>
            <p:nvPr/>
          </p:nvSpPr>
          <p:spPr>
            <a:xfrm>
              <a:off x="7588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5"/>
            <p:cNvSpPr/>
            <p:nvPr/>
          </p:nvSpPr>
          <p:spPr>
            <a:xfrm>
              <a:off x="7588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5"/>
            <p:cNvSpPr/>
            <p:nvPr/>
          </p:nvSpPr>
          <p:spPr>
            <a:xfrm>
              <a:off x="7588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5"/>
            <p:cNvSpPr/>
            <p:nvPr/>
          </p:nvSpPr>
          <p:spPr>
            <a:xfrm>
              <a:off x="7588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5"/>
            <p:cNvSpPr/>
            <p:nvPr/>
          </p:nvSpPr>
          <p:spPr>
            <a:xfrm>
              <a:off x="7588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5"/>
            <p:cNvSpPr/>
            <p:nvPr/>
          </p:nvSpPr>
          <p:spPr>
            <a:xfrm>
              <a:off x="7588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4" name="Google Shape;624;p25"/>
          <p:cNvSpPr/>
          <p:nvPr/>
        </p:nvSpPr>
        <p:spPr>
          <a:xfrm>
            <a:off x="146575" y="4130472"/>
            <a:ext cx="473619" cy="473619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25"/>
          <p:cNvSpPr/>
          <p:nvPr/>
        </p:nvSpPr>
        <p:spPr>
          <a:xfrm>
            <a:off x="7454838" y="179214"/>
            <a:ext cx="720385" cy="720385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25"/>
          <p:cNvSpPr txBox="1"/>
          <p:nvPr>
            <p:ph type="title"/>
          </p:nvPr>
        </p:nvSpPr>
        <p:spPr>
          <a:xfrm>
            <a:off x="720000" y="4632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27" name="Google Shape;627;p25"/>
          <p:cNvSpPr txBox="1"/>
          <p:nvPr>
            <p:ph idx="2" type="title"/>
          </p:nvPr>
        </p:nvSpPr>
        <p:spPr>
          <a:xfrm>
            <a:off x="720000" y="352132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28" name="Google Shape;628;p25"/>
          <p:cNvSpPr txBox="1"/>
          <p:nvPr>
            <p:ph idx="1" type="subTitle"/>
          </p:nvPr>
        </p:nvSpPr>
        <p:spPr>
          <a:xfrm>
            <a:off x="720000" y="3943175"/>
            <a:ext cx="2305500" cy="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29" name="Google Shape;629;p25"/>
          <p:cNvSpPr txBox="1"/>
          <p:nvPr>
            <p:ph idx="3" type="title"/>
          </p:nvPr>
        </p:nvSpPr>
        <p:spPr>
          <a:xfrm>
            <a:off x="3419219" y="352132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30" name="Google Shape;630;p25"/>
          <p:cNvSpPr txBox="1"/>
          <p:nvPr>
            <p:ph idx="4" type="subTitle"/>
          </p:nvPr>
        </p:nvSpPr>
        <p:spPr>
          <a:xfrm>
            <a:off x="3419221" y="3943175"/>
            <a:ext cx="2305500" cy="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25"/>
          <p:cNvSpPr txBox="1"/>
          <p:nvPr>
            <p:ph idx="5" type="title"/>
          </p:nvPr>
        </p:nvSpPr>
        <p:spPr>
          <a:xfrm>
            <a:off x="6118445" y="3521325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32" name="Google Shape;632;p25"/>
          <p:cNvSpPr txBox="1"/>
          <p:nvPr>
            <p:ph idx="6" type="subTitle"/>
          </p:nvPr>
        </p:nvSpPr>
        <p:spPr>
          <a:xfrm>
            <a:off x="6118450" y="3943175"/>
            <a:ext cx="2305500" cy="7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26"/>
          <p:cNvSpPr/>
          <p:nvPr/>
        </p:nvSpPr>
        <p:spPr>
          <a:xfrm rot="10800000">
            <a:off x="0" y="0"/>
            <a:ext cx="9143971" cy="5143538"/>
          </a:xfrm>
          <a:custGeom>
            <a:rect b="b" l="l" r="r" t="t"/>
            <a:pathLst>
              <a:path extrusionOk="0" h="56120" w="98444">
                <a:moveTo>
                  <a:pt x="1" y="1"/>
                </a:moveTo>
                <a:lnTo>
                  <a:pt x="1" y="56119"/>
                </a:lnTo>
                <a:lnTo>
                  <a:pt x="89313" y="56119"/>
                </a:lnTo>
                <a:lnTo>
                  <a:pt x="98444" y="36922"/>
                </a:lnTo>
                <a:lnTo>
                  <a:pt x="89313" y="19889"/>
                </a:lnTo>
                <a:lnTo>
                  <a:pt x="98444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26"/>
          <p:cNvSpPr txBox="1"/>
          <p:nvPr>
            <p:ph type="title"/>
          </p:nvPr>
        </p:nvSpPr>
        <p:spPr>
          <a:xfrm>
            <a:off x="720000" y="4632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36" name="Google Shape;636;p26"/>
          <p:cNvSpPr txBox="1"/>
          <p:nvPr>
            <p:ph idx="2" type="title"/>
          </p:nvPr>
        </p:nvSpPr>
        <p:spPr>
          <a:xfrm>
            <a:off x="1575575" y="1770650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37" name="Google Shape;637;p26"/>
          <p:cNvSpPr txBox="1"/>
          <p:nvPr>
            <p:ph idx="1" type="subTitle"/>
          </p:nvPr>
        </p:nvSpPr>
        <p:spPr>
          <a:xfrm>
            <a:off x="1575575" y="2204775"/>
            <a:ext cx="19782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38" name="Google Shape;638;p26"/>
          <p:cNvSpPr txBox="1"/>
          <p:nvPr>
            <p:ph idx="3" type="title"/>
          </p:nvPr>
        </p:nvSpPr>
        <p:spPr>
          <a:xfrm>
            <a:off x="5590233" y="1770650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39" name="Google Shape;639;p26"/>
          <p:cNvSpPr txBox="1"/>
          <p:nvPr>
            <p:ph idx="4" type="subTitle"/>
          </p:nvPr>
        </p:nvSpPr>
        <p:spPr>
          <a:xfrm>
            <a:off x="5590229" y="2204775"/>
            <a:ext cx="19782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0" name="Google Shape;640;p26"/>
          <p:cNvSpPr txBox="1"/>
          <p:nvPr>
            <p:ph idx="5" type="title"/>
          </p:nvPr>
        </p:nvSpPr>
        <p:spPr>
          <a:xfrm>
            <a:off x="1575575" y="3204050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41" name="Google Shape;641;p26"/>
          <p:cNvSpPr txBox="1"/>
          <p:nvPr>
            <p:ph idx="6" type="subTitle"/>
          </p:nvPr>
        </p:nvSpPr>
        <p:spPr>
          <a:xfrm>
            <a:off x="1575575" y="3638175"/>
            <a:ext cx="19782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26"/>
          <p:cNvSpPr txBox="1"/>
          <p:nvPr>
            <p:ph idx="7" type="title"/>
          </p:nvPr>
        </p:nvSpPr>
        <p:spPr>
          <a:xfrm>
            <a:off x="5590233" y="3204050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43" name="Google Shape;643;p26"/>
          <p:cNvSpPr txBox="1"/>
          <p:nvPr>
            <p:ph idx="8" type="subTitle"/>
          </p:nvPr>
        </p:nvSpPr>
        <p:spPr>
          <a:xfrm>
            <a:off x="5590229" y="3638175"/>
            <a:ext cx="19782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4" name="Google Shape;644;p26"/>
          <p:cNvSpPr txBox="1"/>
          <p:nvPr>
            <p:ph hasCustomPrompt="1" idx="9" type="title"/>
          </p:nvPr>
        </p:nvSpPr>
        <p:spPr>
          <a:xfrm>
            <a:off x="3694638" y="1770650"/>
            <a:ext cx="850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645" name="Google Shape;645;p26"/>
          <p:cNvSpPr txBox="1"/>
          <p:nvPr>
            <p:ph hasCustomPrompt="1" idx="13" type="title"/>
          </p:nvPr>
        </p:nvSpPr>
        <p:spPr>
          <a:xfrm>
            <a:off x="4598563" y="1770650"/>
            <a:ext cx="850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 sz="4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646" name="Google Shape;646;p26"/>
          <p:cNvSpPr txBox="1"/>
          <p:nvPr>
            <p:ph hasCustomPrompt="1" idx="14" type="title"/>
          </p:nvPr>
        </p:nvSpPr>
        <p:spPr>
          <a:xfrm>
            <a:off x="3694625" y="3204050"/>
            <a:ext cx="850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647" name="Google Shape;647;p26"/>
          <p:cNvSpPr txBox="1"/>
          <p:nvPr>
            <p:ph hasCustomPrompt="1" idx="15" type="title"/>
          </p:nvPr>
        </p:nvSpPr>
        <p:spPr>
          <a:xfrm>
            <a:off x="4598550" y="3204050"/>
            <a:ext cx="8508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 sz="4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648" name="Google Shape;648;p26"/>
          <p:cNvSpPr/>
          <p:nvPr/>
        </p:nvSpPr>
        <p:spPr>
          <a:xfrm>
            <a:off x="8175761" y="3937773"/>
            <a:ext cx="844783" cy="844783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26"/>
          <p:cNvSpPr/>
          <p:nvPr/>
        </p:nvSpPr>
        <p:spPr>
          <a:xfrm>
            <a:off x="501250" y="4375496"/>
            <a:ext cx="422374" cy="422409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0" name="Google Shape;650;p26"/>
          <p:cNvGrpSpPr/>
          <p:nvPr/>
        </p:nvGrpSpPr>
        <p:grpSpPr>
          <a:xfrm>
            <a:off x="8128069" y="496993"/>
            <a:ext cx="605662" cy="1648960"/>
            <a:chOff x="758850" y="467950"/>
            <a:chExt cx="368475" cy="1003200"/>
          </a:xfrm>
        </p:grpSpPr>
        <p:sp>
          <p:nvSpPr>
            <p:cNvPr id="651" name="Google Shape;651;p26"/>
            <p:cNvSpPr/>
            <p:nvPr/>
          </p:nvSpPr>
          <p:spPr>
            <a:xfrm>
              <a:off x="1070275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6"/>
            <p:cNvSpPr/>
            <p:nvPr/>
          </p:nvSpPr>
          <p:spPr>
            <a:xfrm>
              <a:off x="1070275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6"/>
            <p:cNvSpPr/>
            <p:nvPr/>
          </p:nvSpPr>
          <p:spPr>
            <a:xfrm>
              <a:off x="1070275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26"/>
            <p:cNvSpPr/>
            <p:nvPr/>
          </p:nvSpPr>
          <p:spPr>
            <a:xfrm>
              <a:off x="1070275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26"/>
            <p:cNvSpPr/>
            <p:nvPr/>
          </p:nvSpPr>
          <p:spPr>
            <a:xfrm>
              <a:off x="1070275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26"/>
            <p:cNvSpPr/>
            <p:nvPr/>
          </p:nvSpPr>
          <p:spPr>
            <a:xfrm>
              <a:off x="1070275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26"/>
            <p:cNvSpPr/>
            <p:nvPr/>
          </p:nvSpPr>
          <p:spPr>
            <a:xfrm>
              <a:off x="9145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26"/>
            <p:cNvSpPr/>
            <p:nvPr/>
          </p:nvSpPr>
          <p:spPr>
            <a:xfrm>
              <a:off x="9145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26"/>
            <p:cNvSpPr/>
            <p:nvPr/>
          </p:nvSpPr>
          <p:spPr>
            <a:xfrm>
              <a:off x="9145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26"/>
            <p:cNvSpPr/>
            <p:nvPr/>
          </p:nvSpPr>
          <p:spPr>
            <a:xfrm>
              <a:off x="9145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26"/>
            <p:cNvSpPr/>
            <p:nvPr/>
          </p:nvSpPr>
          <p:spPr>
            <a:xfrm>
              <a:off x="9145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6"/>
            <p:cNvSpPr/>
            <p:nvPr/>
          </p:nvSpPr>
          <p:spPr>
            <a:xfrm>
              <a:off x="9145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6"/>
            <p:cNvSpPr/>
            <p:nvPr/>
          </p:nvSpPr>
          <p:spPr>
            <a:xfrm>
              <a:off x="7588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6"/>
            <p:cNvSpPr/>
            <p:nvPr/>
          </p:nvSpPr>
          <p:spPr>
            <a:xfrm>
              <a:off x="7588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6"/>
            <p:cNvSpPr/>
            <p:nvPr/>
          </p:nvSpPr>
          <p:spPr>
            <a:xfrm>
              <a:off x="7588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6"/>
            <p:cNvSpPr/>
            <p:nvPr/>
          </p:nvSpPr>
          <p:spPr>
            <a:xfrm>
              <a:off x="7588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6"/>
            <p:cNvSpPr/>
            <p:nvPr/>
          </p:nvSpPr>
          <p:spPr>
            <a:xfrm>
              <a:off x="7588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6"/>
            <p:cNvSpPr/>
            <p:nvPr/>
          </p:nvSpPr>
          <p:spPr>
            <a:xfrm>
              <a:off x="7588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27"/>
          <p:cNvSpPr/>
          <p:nvPr/>
        </p:nvSpPr>
        <p:spPr>
          <a:xfrm>
            <a:off x="0" y="-25"/>
            <a:ext cx="6143644" cy="5143538"/>
          </a:xfrm>
          <a:custGeom>
            <a:rect b="b" l="l" r="r" t="t"/>
            <a:pathLst>
              <a:path extrusionOk="0" h="56120" w="98444">
                <a:moveTo>
                  <a:pt x="1" y="1"/>
                </a:moveTo>
                <a:lnTo>
                  <a:pt x="1" y="56119"/>
                </a:lnTo>
                <a:lnTo>
                  <a:pt x="89313" y="56119"/>
                </a:lnTo>
                <a:lnTo>
                  <a:pt x="98444" y="36922"/>
                </a:lnTo>
                <a:lnTo>
                  <a:pt x="89313" y="19889"/>
                </a:lnTo>
                <a:lnTo>
                  <a:pt x="98444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27"/>
          <p:cNvSpPr txBox="1"/>
          <p:nvPr>
            <p:ph type="title"/>
          </p:nvPr>
        </p:nvSpPr>
        <p:spPr>
          <a:xfrm>
            <a:off x="720000" y="4632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2" name="Google Shape;672;p27"/>
          <p:cNvSpPr/>
          <p:nvPr/>
        </p:nvSpPr>
        <p:spPr>
          <a:xfrm>
            <a:off x="4192876" y="4674601"/>
            <a:ext cx="351904" cy="351904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27"/>
          <p:cNvSpPr/>
          <p:nvPr/>
        </p:nvSpPr>
        <p:spPr>
          <a:xfrm>
            <a:off x="-192514" y="4181711"/>
            <a:ext cx="844783" cy="844783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27"/>
          <p:cNvSpPr txBox="1"/>
          <p:nvPr>
            <p:ph idx="2" type="title"/>
          </p:nvPr>
        </p:nvSpPr>
        <p:spPr>
          <a:xfrm>
            <a:off x="1673625" y="1753444"/>
            <a:ext cx="1619100" cy="51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75" name="Google Shape;675;p27"/>
          <p:cNvSpPr txBox="1"/>
          <p:nvPr>
            <p:ph idx="1" type="subTitle"/>
          </p:nvPr>
        </p:nvSpPr>
        <p:spPr>
          <a:xfrm>
            <a:off x="1673625" y="2112538"/>
            <a:ext cx="2550900" cy="6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6" name="Google Shape;676;p27"/>
          <p:cNvSpPr txBox="1"/>
          <p:nvPr>
            <p:ph idx="3" type="title"/>
          </p:nvPr>
        </p:nvSpPr>
        <p:spPr>
          <a:xfrm>
            <a:off x="1673625" y="3239035"/>
            <a:ext cx="1619100" cy="51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77" name="Google Shape;677;p27"/>
          <p:cNvSpPr txBox="1"/>
          <p:nvPr>
            <p:ph idx="4" type="subTitle"/>
          </p:nvPr>
        </p:nvSpPr>
        <p:spPr>
          <a:xfrm>
            <a:off x="1673625" y="3661752"/>
            <a:ext cx="2550900" cy="67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27"/>
          <p:cNvSpPr/>
          <p:nvPr/>
        </p:nvSpPr>
        <p:spPr>
          <a:xfrm>
            <a:off x="3086030" y="72897"/>
            <a:ext cx="466500" cy="466500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28"/>
          <p:cNvSpPr/>
          <p:nvPr/>
        </p:nvSpPr>
        <p:spPr>
          <a:xfrm rot="10800000">
            <a:off x="0" y="0"/>
            <a:ext cx="9143928" cy="5143490"/>
          </a:xfrm>
          <a:custGeom>
            <a:rect b="b" l="l" r="r" t="t"/>
            <a:pathLst>
              <a:path extrusionOk="0" h="56121" w="101851">
                <a:moveTo>
                  <a:pt x="0" y="0"/>
                </a:moveTo>
                <a:lnTo>
                  <a:pt x="0" y="56120"/>
                </a:lnTo>
                <a:lnTo>
                  <a:pt x="99425" y="56120"/>
                </a:lnTo>
                <a:lnTo>
                  <a:pt x="96310" y="43997"/>
                </a:lnTo>
                <a:lnTo>
                  <a:pt x="101850" y="20088"/>
                </a:lnTo>
                <a:lnTo>
                  <a:pt x="89036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28"/>
          <p:cNvSpPr txBox="1"/>
          <p:nvPr>
            <p:ph type="title"/>
          </p:nvPr>
        </p:nvSpPr>
        <p:spPr>
          <a:xfrm>
            <a:off x="720000" y="4632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82" name="Google Shape;682;p28"/>
          <p:cNvSpPr txBox="1"/>
          <p:nvPr>
            <p:ph idx="2" type="title"/>
          </p:nvPr>
        </p:nvSpPr>
        <p:spPr>
          <a:xfrm>
            <a:off x="2434638" y="1447283"/>
            <a:ext cx="1764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83" name="Google Shape;683;p28"/>
          <p:cNvSpPr txBox="1"/>
          <p:nvPr>
            <p:ph idx="1" type="subTitle"/>
          </p:nvPr>
        </p:nvSpPr>
        <p:spPr>
          <a:xfrm>
            <a:off x="4198938" y="1447283"/>
            <a:ext cx="3453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84" name="Google Shape;684;p28"/>
          <p:cNvSpPr txBox="1"/>
          <p:nvPr>
            <p:ph idx="3" type="title"/>
          </p:nvPr>
        </p:nvSpPr>
        <p:spPr>
          <a:xfrm>
            <a:off x="2434638" y="2535168"/>
            <a:ext cx="1764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85" name="Google Shape;685;p28"/>
          <p:cNvSpPr txBox="1"/>
          <p:nvPr>
            <p:ph idx="4" type="subTitle"/>
          </p:nvPr>
        </p:nvSpPr>
        <p:spPr>
          <a:xfrm>
            <a:off x="4198938" y="2535168"/>
            <a:ext cx="3453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86" name="Google Shape;686;p28"/>
          <p:cNvSpPr txBox="1"/>
          <p:nvPr>
            <p:ph idx="5" type="title"/>
          </p:nvPr>
        </p:nvSpPr>
        <p:spPr>
          <a:xfrm>
            <a:off x="2434638" y="3079111"/>
            <a:ext cx="1764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87" name="Google Shape;687;p28"/>
          <p:cNvSpPr txBox="1"/>
          <p:nvPr>
            <p:ph idx="6" type="subTitle"/>
          </p:nvPr>
        </p:nvSpPr>
        <p:spPr>
          <a:xfrm>
            <a:off x="4198938" y="3079111"/>
            <a:ext cx="3453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88" name="Google Shape;688;p28"/>
          <p:cNvSpPr txBox="1"/>
          <p:nvPr>
            <p:ph idx="7" type="title"/>
          </p:nvPr>
        </p:nvSpPr>
        <p:spPr>
          <a:xfrm>
            <a:off x="2434638" y="3623053"/>
            <a:ext cx="1764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89" name="Google Shape;689;p28"/>
          <p:cNvSpPr txBox="1"/>
          <p:nvPr>
            <p:ph idx="8" type="subTitle"/>
          </p:nvPr>
        </p:nvSpPr>
        <p:spPr>
          <a:xfrm>
            <a:off x="4198938" y="3623053"/>
            <a:ext cx="3453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90" name="Google Shape;690;p28"/>
          <p:cNvSpPr txBox="1"/>
          <p:nvPr>
            <p:ph idx="9" type="title"/>
          </p:nvPr>
        </p:nvSpPr>
        <p:spPr>
          <a:xfrm>
            <a:off x="2434638" y="1991226"/>
            <a:ext cx="1764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91" name="Google Shape;691;p28"/>
          <p:cNvSpPr txBox="1"/>
          <p:nvPr>
            <p:ph idx="13" type="subTitle"/>
          </p:nvPr>
        </p:nvSpPr>
        <p:spPr>
          <a:xfrm>
            <a:off x="4198938" y="1991226"/>
            <a:ext cx="3453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92" name="Google Shape;692;p28"/>
          <p:cNvSpPr txBox="1"/>
          <p:nvPr>
            <p:ph idx="14" type="title"/>
          </p:nvPr>
        </p:nvSpPr>
        <p:spPr>
          <a:xfrm>
            <a:off x="2434638" y="4166996"/>
            <a:ext cx="1764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93" name="Google Shape;693;p28"/>
          <p:cNvSpPr txBox="1"/>
          <p:nvPr>
            <p:ph idx="15" type="subTitle"/>
          </p:nvPr>
        </p:nvSpPr>
        <p:spPr>
          <a:xfrm>
            <a:off x="4198938" y="4166996"/>
            <a:ext cx="3453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94" name="Google Shape;694;p28"/>
          <p:cNvSpPr/>
          <p:nvPr/>
        </p:nvSpPr>
        <p:spPr>
          <a:xfrm>
            <a:off x="7982979" y="4340260"/>
            <a:ext cx="527684" cy="527684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28"/>
          <p:cNvSpPr/>
          <p:nvPr/>
        </p:nvSpPr>
        <p:spPr>
          <a:xfrm>
            <a:off x="708455" y="306147"/>
            <a:ext cx="466500" cy="466500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28"/>
          <p:cNvSpPr/>
          <p:nvPr/>
        </p:nvSpPr>
        <p:spPr>
          <a:xfrm>
            <a:off x="313184" y="2873077"/>
            <a:ext cx="799832" cy="799832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28"/>
          <p:cNvSpPr/>
          <p:nvPr/>
        </p:nvSpPr>
        <p:spPr>
          <a:xfrm>
            <a:off x="8030960" y="1111615"/>
            <a:ext cx="799866" cy="799866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28"/>
          <p:cNvSpPr txBox="1"/>
          <p:nvPr>
            <p:ph hasCustomPrompt="1" idx="16" type="title"/>
          </p:nvPr>
        </p:nvSpPr>
        <p:spPr>
          <a:xfrm>
            <a:off x="1494723" y="1447283"/>
            <a:ext cx="941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699" name="Google Shape;699;p28"/>
          <p:cNvSpPr txBox="1"/>
          <p:nvPr>
            <p:ph hasCustomPrompt="1" idx="17" type="title"/>
          </p:nvPr>
        </p:nvSpPr>
        <p:spPr>
          <a:xfrm>
            <a:off x="1494713" y="2536928"/>
            <a:ext cx="941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700" name="Google Shape;700;p28"/>
          <p:cNvSpPr txBox="1"/>
          <p:nvPr>
            <p:ph hasCustomPrompt="1" idx="18" type="title"/>
          </p:nvPr>
        </p:nvSpPr>
        <p:spPr>
          <a:xfrm>
            <a:off x="1494713" y="1992106"/>
            <a:ext cx="941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701" name="Google Shape;701;p28"/>
          <p:cNvSpPr txBox="1"/>
          <p:nvPr>
            <p:ph hasCustomPrompt="1" idx="19" type="title"/>
          </p:nvPr>
        </p:nvSpPr>
        <p:spPr>
          <a:xfrm>
            <a:off x="1491763" y="3081751"/>
            <a:ext cx="941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702" name="Google Shape;702;p28"/>
          <p:cNvSpPr txBox="1"/>
          <p:nvPr>
            <p:ph hasCustomPrompt="1" idx="20" type="title"/>
          </p:nvPr>
        </p:nvSpPr>
        <p:spPr>
          <a:xfrm>
            <a:off x="1494713" y="3626573"/>
            <a:ext cx="941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  <p:sp>
        <p:nvSpPr>
          <p:cNvPr id="703" name="Google Shape;703;p28"/>
          <p:cNvSpPr txBox="1"/>
          <p:nvPr>
            <p:ph hasCustomPrompt="1" idx="21" type="title"/>
          </p:nvPr>
        </p:nvSpPr>
        <p:spPr>
          <a:xfrm>
            <a:off x="1491763" y="4171396"/>
            <a:ext cx="9414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29"/>
          <p:cNvSpPr/>
          <p:nvPr/>
        </p:nvSpPr>
        <p:spPr>
          <a:xfrm flipH="1">
            <a:off x="0" y="0"/>
            <a:ext cx="9143928" cy="5143490"/>
          </a:xfrm>
          <a:custGeom>
            <a:rect b="b" l="l" r="r" t="t"/>
            <a:pathLst>
              <a:path extrusionOk="0" h="56121" w="101851">
                <a:moveTo>
                  <a:pt x="0" y="0"/>
                </a:moveTo>
                <a:lnTo>
                  <a:pt x="0" y="56120"/>
                </a:lnTo>
                <a:lnTo>
                  <a:pt x="99425" y="56120"/>
                </a:lnTo>
                <a:lnTo>
                  <a:pt x="96310" y="43997"/>
                </a:lnTo>
                <a:lnTo>
                  <a:pt x="101850" y="20088"/>
                </a:lnTo>
                <a:lnTo>
                  <a:pt x="89036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29"/>
          <p:cNvSpPr txBox="1"/>
          <p:nvPr>
            <p:ph hasCustomPrompt="1" type="title"/>
          </p:nvPr>
        </p:nvSpPr>
        <p:spPr>
          <a:xfrm>
            <a:off x="713100" y="1317037"/>
            <a:ext cx="37728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07" name="Google Shape;707;p29"/>
          <p:cNvSpPr txBox="1"/>
          <p:nvPr>
            <p:ph idx="1" type="subTitle"/>
          </p:nvPr>
        </p:nvSpPr>
        <p:spPr>
          <a:xfrm>
            <a:off x="713100" y="1917436"/>
            <a:ext cx="3772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08" name="Google Shape;708;p29"/>
          <p:cNvSpPr txBox="1"/>
          <p:nvPr>
            <p:ph hasCustomPrompt="1" idx="2" type="title"/>
          </p:nvPr>
        </p:nvSpPr>
        <p:spPr>
          <a:xfrm>
            <a:off x="713100" y="3058318"/>
            <a:ext cx="37728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09" name="Google Shape;709;p29"/>
          <p:cNvSpPr txBox="1"/>
          <p:nvPr>
            <p:ph idx="3" type="subTitle"/>
          </p:nvPr>
        </p:nvSpPr>
        <p:spPr>
          <a:xfrm>
            <a:off x="713100" y="3658650"/>
            <a:ext cx="3772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0" name="Google Shape;710;p29"/>
          <p:cNvSpPr txBox="1"/>
          <p:nvPr>
            <p:ph hasCustomPrompt="1" idx="4" type="title"/>
          </p:nvPr>
        </p:nvSpPr>
        <p:spPr>
          <a:xfrm>
            <a:off x="4658110" y="1317025"/>
            <a:ext cx="37728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11" name="Google Shape;711;p29"/>
          <p:cNvSpPr txBox="1"/>
          <p:nvPr>
            <p:ph idx="5" type="subTitle"/>
          </p:nvPr>
        </p:nvSpPr>
        <p:spPr>
          <a:xfrm>
            <a:off x="4658110" y="1917423"/>
            <a:ext cx="3772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12" name="Google Shape;712;p29"/>
          <p:cNvSpPr/>
          <p:nvPr/>
        </p:nvSpPr>
        <p:spPr>
          <a:xfrm>
            <a:off x="8008511" y="390036"/>
            <a:ext cx="844783" cy="844783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29"/>
          <p:cNvSpPr/>
          <p:nvPr/>
        </p:nvSpPr>
        <p:spPr>
          <a:xfrm>
            <a:off x="1746657" y="-506122"/>
            <a:ext cx="962887" cy="962887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4" name="Google Shape;714;p29"/>
          <p:cNvGrpSpPr/>
          <p:nvPr/>
        </p:nvGrpSpPr>
        <p:grpSpPr>
          <a:xfrm rot="-5400000">
            <a:off x="1778294" y="3779618"/>
            <a:ext cx="605662" cy="1648960"/>
            <a:chOff x="758850" y="467950"/>
            <a:chExt cx="368475" cy="1003200"/>
          </a:xfrm>
        </p:grpSpPr>
        <p:sp>
          <p:nvSpPr>
            <p:cNvPr id="715" name="Google Shape;715;p29"/>
            <p:cNvSpPr/>
            <p:nvPr/>
          </p:nvSpPr>
          <p:spPr>
            <a:xfrm>
              <a:off x="1070275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9"/>
            <p:cNvSpPr/>
            <p:nvPr/>
          </p:nvSpPr>
          <p:spPr>
            <a:xfrm>
              <a:off x="1070275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9"/>
            <p:cNvSpPr/>
            <p:nvPr/>
          </p:nvSpPr>
          <p:spPr>
            <a:xfrm>
              <a:off x="1070275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9"/>
            <p:cNvSpPr/>
            <p:nvPr/>
          </p:nvSpPr>
          <p:spPr>
            <a:xfrm>
              <a:off x="1070275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9"/>
            <p:cNvSpPr/>
            <p:nvPr/>
          </p:nvSpPr>
          <p:spPr>
            <a:xfrm>
              <a:off x="1070275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9"/>
            <p:cNvSpPr/>
            <p:nvPr/>
          </p:nvSpPr>
          <p:spPr>
            <a:xfrm>
              <a:off x="1070275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9"/>
            <p:cNvSpPr/>
            <p:nvPr/>
          </p:nvSpPr>
          <p:spPr>
            <a:xfrm>
              <a:off x="9145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9"/>
            <p:cNvSpPr/>
            <p:nvPr/>
          </p:nvSpPr>
          <p:spPr>
            <a:xfrm>
              <a:off x="9145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9"/>
            <p:cNvSpPr/>
            <p:nvPr/>
          </p:nvSpPr>
          <p:spPr>
            <a:xfrm>
              <a:off x="9145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9"/>
            <p:cNvSpPr/>
            <p:nvPr/>
          </p:nvSpPr>
          <p:spPr>
            <a:xfrm>
              <a:off x="9145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9"/>
            <p:cNvSpPr/>
            <p:nvPr/>
          </p:nvSpPr>
          <p:spPr>
            <a:xfrm>
              <a:off x="9145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9"/>
            <p:cNvSpPr/>
            <p:nvPr/>
          </p:nvSpPr>
          <p:spPr>
            <a:xfrm>
              <a:off x="9145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9"/>
            <p:cNvSpPr/>
            <p:nvPr/>
          </p:nvSpPr>
          <p:spPr>
            <a:xfrm>
              <a:off x="7588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9"/>
            <p:cNvSpPr/>
            <p:nvPr/>
          </p:nvSpPr>
          <p:spPr>
            <a:xfrm>
              <a:off x="7588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9"/>
            <p:cNvSpPr/>
            <p:nvPr/>
          </p:nvSpPr>
          <p:spPr>
            <a:xfrm>
              <a:off x="7588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9"/>
            <p:cNvSpPr/>
            <p:nvPr/>
          </p:nvSpPr>
          <p:spPr>
            <a:xfrm>
              <a:off x="7588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9"/>
            <p:cNvSpPr/>
            <p:nvPr/>
          </p:nvSpPr>
          <p:spPr>
            <a:xfrm>
              <a:off x="7588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9"/>
            <p:cNvSpPr/>
            <p:nvPr/>
          </p:nvSpPr>
          <p:spPr>
            <a:xfrm>
              <a:off x="7588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3" name="Google Shape;733;p29"/>
          <p:cNvGrpSpPr/>
          <p:nvPr/>
        </p:nvGrpSpPr>
        <p:grpSpPr>
          <a:xfrm rot="-5400000">
            <a:off x="6585319" y="-285082"/>
            <a:ext cx="605662" cy="1648960"/>
            <a:chOff x="758850" y="467950"/>
            <a:chExt cx="368475" cy="1003200"/>
          </a:xfrm>
        </p:grpSpPr>
        <p:sp>
          <p:nvSpPr>
            <p:cNvPr id="734" name="Google Shape;734;p29"/>
            <p:cNvSpPr/>
            <p:nvPr/>
          </p:nvSpPr>
          <p:spPr>
            <a:xfrm>
              <a:off x="1070275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9"/>
            <p:cNvSpPr/>
            <p:nvPr/>
          </p:nvSpPr>
          <p:spPr>
            <a:xfrm>
              <a:off x="1070275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9"/>
            <p:cNvSpPr/>
            <p:nvPr/>
          </p:nvSpPr>
          <p:spPr>
            <a:xfrm>
              <a:off x="1070275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9"/>
            <p:cNvSpPr/>
            <p:nvPr/>
          </p:nvSpPr>
          <p:spPr>
            <a:xfrm>
              <a:off x="1070275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9"/>
            <p:cNvSpPr/>
            <p:nvPr/>
          </p:nvSpPr>
          <p:spPr>
            <a:xfrm>
              <a:off x="1070275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9"/>
            <p:cNvSpPr/>
            <p:nvPr/>
          </p:nvSpPr>
          <p:spPr>
            <a:xfrm>
              <a:off x="1070275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9"/>
            <p:cNvSpPr/>
            <p:nvPr/>
          </p:nvSpPr>
          <p:spPr>
            <a:xfrm>
              <a:off x="9145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9"/>
            <p:cNvSpPr/>
            <p:nvPr/>
          </p:nvSpPr>
          <p:spPr>
            <a:xfrm>
              <a:off x="9145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9"/>
            <p:cNvSpPr/>
            <p:nvPr/>
          </p:nvSpPr>
          <p:spPr>
            <a:xfrm>
              <a:off x="9145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9"/>
            <p:cNvSpPr/>
            <p:nvPr/>
          </p:nvSpPr>
          <p:spPr>
            <a:xfrm>
              <a:off x="9145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9"/>
            <p:cNvSpPr/>
            <p:nvPr/>
          </p:nvSpPr>
          <p:spPr>
            <a:xfrm>
              <a:off x="9145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9"/>
            <p:cNvSpPr/>
            <p:nvPr/>
          </p:nvSpPr>
          <p:spPr>
            <a:xfrm>
              <a:off x="9145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9"/>
            <p:cNvSpPr/>
            <p:nvPr/>
          </p:nvSpPr>
          <p:spPr>
            <a:xfrm>
              <a:off x="7588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9"/>
            <p:cNvSpPr/>
            <p:nvPr/>
          </p:nvSpPr>
          <p:spPr>
            <a:xfrm>
              <a:off x="7588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9"/>
            <p:cNvSpPr/>
            <p:nvPr/>
          </p:nvSpPr>
          <p:spPr>
            <a:xfrm>
              <a:off x="7588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9"/>
            <p:cNvSpPr/>
            <p:nvPr/>
          </p:nvSpPr>
          <p:spPr>
            <a:xfrm>
              <a:off x="7588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29"/>
            <p:cNvSpPr/>
            <p:nvPr/>
          </p:nvSpPr>
          <p:spPr>
            <a:xfrm>
              <a:off x="7588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29"/>
            <p:cNvSpPr/>
            <p:nvPr/>
          </p:nvSpPr>
          <p:spPr>
            <a:xfrm>
              <a:off x="7588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2" name="Google Shape;752;p29"/>
          <p:cNvSpPr txBox="1"/>
          <p:nvPr>
            <p:ph hasCustomPrompt="1" idx="6" type="title"/>
          </p:nvPr>
        </p:nvSpPr>
        <p:spPr>
          <a:xfrm>
            <a:off x="4658110" y="3035688"/>
            <a:ext cx="37728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753" name="Google Shape;753;p29"/>
          <p:cNvSpPr txBox="1"/>
          <p:nvPr>
            <p:ph idx="7" type="subTitle"/>
          </p:nvPr>
        </p:nvSpPr>
        <p:spPr>
          <a:xfrm>
            <a:off x="4658110" y="3636086"/>
            <a:ext cx="3772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30"/>
          <p:cNvSpPr/>
          <p:nvPr/>
        </p:nvSpPr>
        <p:spPr>
          <a:xfrm>
            <a:off x="0" y="0"/>
            <a:ext cx="8832984" cy="5143490"/>
          </a:xfrm>
          <a:custGeom>
            <a:rect b="b" l="l" r="r" t="t"/>
            <a:pathLst>
              <a:path extrusionOk="0" h="56121" w="100116">
                <a:moveTo>
                  <a:pt x="0" y="1"/>
                </a:moveTo>
                <a:lnTo>
                  <a:pt x="0" y="56121"/>
                </a:lnTo>
                <a:lnTo>
                  <a:pt x="94576" y="56121"/>
                </a:lnTo>
                <a:lnTo>
                  <a:pt x="100115" y="19398"/>
                </a:lnTo>
                <a:lnTo>
                  <a:pt x="89036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p30"/>
          <p:cNvSpPr txBox="1"/>
          <p:nvPr>
            <p:ph type="title"/>
          </p:nvPr>
        </p:nvSpPr>
        <p:spPr>
          <a:xfrm>
            <a:off x="2550600" y="539400"/>
            <a:ext cx="4042800" cy="9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1" sz="61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57" name="Google Shape;757;p30"/>
          <p:cNvSpPr txBox="1"/>
          <p:nvPr>
            <p:ph idx="1" type="subTitle"/>
          </p:nvPr>
        </p:nvSpPr>
        <p:spPr>
          <a:xfrm>
            <a:off x="2854650" y="1671900"/>
            <a:ext cx="3434700" cy="13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58" name="Google Shape;758;p30"/>
          <p:cNvSpPr txBox="1"/>
          <p:nvPr/>
        </p:nvSpPr>
        <p:spPr>
          <a:xfrm>
            <a:off x="2550600" y="3917725"/>
            <a:ext cx="40428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 and infographics &amp; images by </a:t>
            </a:r>
            <a:r>
              <a:rPr b="1" lang="en" sz="1000">
                <a:solidFill>
                  <a:srgbClr val="434343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9" name="Google Shape;759;p30"/>
          <p:cNvSpPr/>
          <p:nvPr/>
        </p:nvSpPr>
        <p:spPr>
          <a:xfrm>
            <a:off x="231657" y="755778"/>
            <a:ext cx="962887" cy="962887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0" name="Google Shape;760;p30"/>
          <p:cNvGrpSpPr/>
          <p:nvPr/>
        </p:nvGrpSpPr>
        <p:grpSpPr>
          <a:xfrm>
            <a:off x="410269" y="2955093"/>
            <a:ext cx="605662" cy="1648960"/>
            <a:chOff x="758850" y="467950"/>
            <a:chExt cx="368475" cy="1003200"/>
          </a:xfrm>
        </p:grpSpPr>
        <p:sp>
          <p:nvSpPr>
            <p:cNvPr id="761" name="Google Shape;761;p30"/>
            <p:cNvSpPr/>
            <p:nvPr/>
          </p:nvSpPr>
          <p:spPr>
            <a:xfrm>
              <a:off x="1070275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0"/>
            <p:cNvSpPr/>
            <p:nvPr/>
          </p:nvSpPr>
          <p:spPr>
            <a:xfrm>
              <a:off x="1070275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0"/>
            <p:cNvSpPr/>
            <p:nvPr/>
          </p:nvSpPr>
          <p:spPr>
            <a:xfrm>
              <a:off x="1070275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0"/>
            <p:cNvSpPr/>
            <p:nvPr/>
          </p:nvSpPr>
          <p:spPr>
            <a:xfrm>
              <a:off x="1070275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0"/>
            <p:cNvSpPr/>
            <p:nvPr/>
          </p:nvSpPr>
          <p:spPr>
            <a:xfrm>
              <a:off x="1070275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0"/>
            <p:cNvSpPr/>
            <p:nvPr/>
          </p:nvSpPr>
          <p:spPr>
            <a:xfrm>
              <a:off x="1070275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0"/>
            <p:cNvSpPr/>
            <p:nvPr/>
          </p:nvSpPr>
          <p:spPr>
            <a:xfrm>
              <a:off x="9145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0"/>
            <p:cNvSpPr/>
            <p:nvPr/>
          </p:nvSpPr>
          <p:spPr>
            <a:xfrm>
              <a:off x="9145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0"/>
            <p:cNvSpPr/>
            <p:nvPr/>
          </p:nvSpPr>
          <p:spPr>
            <a:xfrm>
              <a:off x="9145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0"/>
            <p:cNvSpPr/>
            <p:nvPr/>
          </p:nvSpPr>
          <p:spPr>
            <a:xfrm>
              <a:off x="9145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0"/>
            <p:cNvSpPr/>
            <p:nvPr/>
          </p:nvSpPr>
          <p:spPr>
            <a:xfrm>
              <a:off x="9145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0"/>
            <p:cNvSpPr/>
            <p:nvPr/>
          </p:nvSpPr>
          <p:spPr>
            <a:xfrm>
              <a:off x="9145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0"/>
            <p:cNvSpPr/>
            <p:nvPr/>
          </p:nvSpPr>
          <p:spPr>
            <a:xfrm>
              <a:off x="7588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0"/>
            <p:cNvSpPr/>
            <p:nvPr/>
          </p:nvSpPr>
          <p:spPr>
            <a:xfrm>
              <a:off x="7588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0"/>
            <p:cNvSpPr/>
            <p:nvPr/>
          </p:nvSpPr>
          <p:spPr>
            <a:xfrm>
              <a:off x="7588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0"/>
            <p:cNvSpPr/>
            <p:nvPr/>
          </p:nvSpPr>
          <p:spPr>
            <a:xfrm>
              <a:off x="7588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0"/>
            <p:cNvSpPr/>
            <p:nvPr/>
          </p:nvSpPr>
          <p:spPr>
            <a:xfrm>
              <a:off x="7588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0"/>
            <p:cNvSpPr/>
            <p:nvPr/>
          </p:nvSpPr>
          <p:spPr>
            <a:xfrm>
              <a:off x="7588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4"/>
          <p:cNvSpPr/>
          <p:nvPr/>
        </p:nvSpPr>
        <p:spPr>
          <a:xfrm flipH="1">
            <a:off x="-50" y="0"/>
            <a:ext cx="9144039" cy="6772518"/>
          </a:xfrm>
          <a:custGeom>
            <a:rect b="b" l="l" r="r" t="t"/>
            <a:pathLst>
              <a:path extrusionOk="0" h="18513" w="35969">
                <a:moveTo>
                  <a:pt x="1" y="1"/>
                </a:moveTo>
                <a:lnTo>
                  <a:pt x="1" y="12266"/>
                </a:lnTo>
                <a:lnTo>
                  <a:pt x="35969" y="18512"/>
                </a:lnTo>
                <a:lnTo>
                  <a:pt x="35969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4"/>
          <p:cNvSpPr txBox="1"/>
          <p:nvPr>
            <p:ph type="title"/>
          </p:nvPr>
        </p:nvSpPr>
        <p:spPr>
          <a:xfrm>
            <a:off x="720000" y="4632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3" name="Google Shape;63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4" name="Google Shape;64;p4"/>
          <p:cNvSpPr/>
          <p:nvPr/>
        </p:nvSpPr>
        <p:spPr>
          <a:xfrm>
            <a:off x="202250" y="4896100"/>
            <a:ext cx="343925" cy="343925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" name="Google Shape;65;p4"/>
          <p:cNvGrpSpPr/>
          <p:nvPr/>
        </p:nvGrpSpPr>
        <p:grpSpPr>
          <a:xfrm rot="5400000">
            <a:off x="7680282" y="-285082"/>
            <a:ext cx="605662" cy="1648960"/>
            <a:chOff x="758850" y="467950"/>
            <a:chExt cx="368475" cy="1003200"/>
          </a:xfrm>
        </p:grpSpPr>
        <p:sp>
          <p:nvSpPr>
            <p:cNvPr id="66" name="Google Shape;66;p4"/>
            <p:cNvSpPr/>
            <p:nvPr/>
          </p:nvSpPr>
          <p:spPr>
            <a:xfrm>
              <a:off x="1070275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1070275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1070275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1070275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070275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1070275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9145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9145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9145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9145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9145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9145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7588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7588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7588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7588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7588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7588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31"/>
          <p:cNvSpPr/>
          <p:nvPr/>
        </p:nvSpPr>
        <p:spPr>
          <a:xfrm>
            <a:off x="-24" y="0"/>
            <a:ext cx="9144095" cy="5143490"/>
          </a:xfrm>
          <a:custGeom>
            <a:rect b="b" l="l" r="r" t="t"/>
            <a:pathLst>
              <a:path extrusionOk="0" h="56121" w="100116">
                <a:moveTo>
                  <a:pt x="0" y="1"/>
                </a:moveTo>
                <a:lnTo>
                  <a:pt x="0" y="56121"/>
                </a:lnTo>
                <a:lnTo>
                  <a:pt x="94576" y="56121"/>
                </a:lnTo>
                <a:lnTo>
                  <a:pt x="100115" y="19398"/>
                </a:lnTo>
                <a:lnTo>
                  <a:pt x="89036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1" name="Google Shape;781;p31"/>
          <p:cNvGrpSpPr/>
          <p:nvPr/>
        </p:nvGrpSpPr>
        <p:grpSpPr>
          <a:xfrm rot="10800000">
            <a:off x="206332" y="221618"/>
            <a:ext cx="605662" cy="1648960"/>
            <a:chOff x="758850" y="467950"/>
            <a:chExt cx="368475" cy="1003200"/>
          </a:xfrm>
        </p:grpSpPr>
        <p:sp>
          <p:nvSpPr>
            <p:cNvPr id="782" name="Google Shape;782;p31"/>
            <p:cNvSpPr/>
            <p:nvPr/>
          </p:nvSpPr>
          <p:spPr>
            <a:xfrm>
              <a:off x="1070275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1"/>
            <p:cNvSpPr/>
            <p:nvPr/>
          </p:nvSpPr>
          <p:spPr>
            <a:xfrm>
              <a:off x="1070275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1"/>
            <p:cNvSpPr/>
            <p:nvPr/>
          </p:nvSpPr>
          <p:spPr>
            <a:xfrm>
              <a:off x="1070275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1"/>
            <p:cNvSpPr/>
            <p:nvPr/>
          </p:nvSpPr>
          <p:spPr>
            <a:xfrm>
              <a:off x="1070275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1"/>
            <p:cNvSpPr/>
            <p:nvPr/>
          </p:nvSpPr>
          <p:spPr>
            <a:xfrm>
              <a:off x="1070275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1"/>
            <p:cNvSpPr/>
            <p:nvPr/>
          </p:nvSpPr>
          <p:spPr>
            <a:xfrm>
              <a:off x="1070275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1"/>
            <p:cNvSpPr/>
            <p:nvPr/>
          </p:nvSpPr>
          <p:spPr>
            <a:xfrm>
              <a:off x="9145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1"/>
            <p:cNvSpPr/>
            <p:nvPr/>
          </p:nvSpPr>
          <p:spPr>
            <a:xfrm>
              <a:off x="9145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1"/>
            <p:cNvSpPr/>
            <p:nvPr/>
          </p:nvSpPr>
          <p:spPr>
            <a:xfrm>
              <a:off x="9145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1"/>
            <p:cNvSpPr/>
            <p:nvPr/>
          </p:nvSpPr>
          <p:spPr>
            <a:xfrm>
              <a:off x="9145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1"/>
            <p:cNvSpPr/>
            <p:nvPr/>
          </p:nvSpPr>
          <p:spPr>
            <a:xfrm>
              <a:off x="9145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1"/>
            <p:cNvSpPr/>
            <p:nvPr/>
          </p:nvSpPr>
          <p:spPr>
            <a:xfrm>
              <a:off x="9145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1"/>
            <p:cNvSpPr/>
            <p:nvPr/>
          </p:nvSpPr>
          <p:spPr>
            <a:xfrm>
              <a:off x="7588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1"/>
            <p:cNvSpPr/>
            <p:nvPr/>
          </p:nvSpPr>
          <p:spPr>
            <a:xfrm>
              <a:off x="7588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1"/>
            <p:cNvSpPr/>
            <p:nvPr/>
          </p:nvSpPr>
          <p:spPr>
            <a:xfrm>
              <a:off x="7588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1"/>
            <p:cNvSpPr/>
            <p:nvPr/>
          </p:nvSpPr>
          <p:spPr>
            <a:xfrm>
              <a:off x="7588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1"/>
            <p:cNvSpPr/>
            <p:nvPr/>
          </p:nvSpPr>
          <p:spPr>
            <a:xfrm>
              <a:off x="7588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1"/>
            <p:cNvSpPr/>
            <p:nvPr/>
          </p:nvSpPr>
          <p:spPr>
            <a:xfrm>
              <a:off x="7588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0" name="Google Shape;800;p31"/>
          <p:cNvSpPr/>
          <p:nvPr/>
        </p:nvSpPr>
        <p:spPr>
          <a:xfrm>
            <a:off x="8423950" y="1760897"/>
            <a:ext cx="473619" cy="473619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31"/>
          <p:cNvSpPr/>
          <p:nvPr/>
        </p:nvSpPr>
        <p:spPr>
          <a:xfrm>
            <a:off x="7315525" y="4480176"/>
            <a:ext cx="720385" cy="720385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1"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2"/>
          <p:cNvSpPr/>
          <p:nvPr/>
        </p:nvSpPr>
        <p:spPr>
          <a:xfrm flipH="1" rot="10800000">
            <a:off x="0" y="0"/>
            <a:ext cx="5892425" cy="5143490"/>
          </a:xfrm>
          <a:custGeom>
            <a:rect b="b" l="l" r="r" t="t"/>
            <a:pathLst>
              <a:path extrusionOk="0" h="56121" w="103553">
                <a:moveTo>
                  <a:pt x="0" y="1"/>
                </a:moveTo>
                <a:lnTo>
                  <a:pt x="0" y="56121"/>
                </a:lnTo>
                <a:lnTo>
                  <a:pt x="94560" y="56121"/>
                </a:lnTo>
                <a:lnTo>
                  <a:pt x="103552" y="42877"/>
                </a:lnTo>
                <a:lnTo>
                  <a:pt x="92289" y="23787"/>
                </a:lnTo>
                <a:lnTo>
                  <a:pt x="96049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4" name="Google Shape;804;p32"/>
          <p:cNvGrpSpPr/>
          <p:nvPr/>
        </p:nvGrpSpPr>
        <p:grpSpPr>
          <a:xfrm rot="5400000">
            <a:off x="4269169" y="-285082"/>
            <a:ext cx="605662" cy="1648960"/>
            <a:chOff x="758850" y="467950"/>
            <a:chExt cx="368475" cy="1003200"/>
          </a:xfrm>
        </p:grpSpPr>
        <p:sp>
          <p:nvSpPr>
            <p:cNvPr id="805" name="Google Shape;805;p32"/>
            <p:cNvSpPr/>
            <p:nvPr/>
          </p:nvSpPr>
          <p:spPr>
            <a:xfrm>
              <a:off x="1070275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2"/>
            <p:cNvSpPr/>
            <p:nvPr/>
          </p:nvSpPr>
          <p:spPr>
            <a:xfrm>
              <a:off x="1070275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2"/>
            <p:cNvSpPr/>
            <p:nvPr/>
          </p:nvSpPr>
          <p:spPr>
            <a:xfrm>
              <a:off x="1070275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2"/>
            <p:cNvSpPr/>
            <p:nvPr/>
          </p:nvSpPr>
          <p:spPr>
            <a:xfrm>
              <a:off x="1070275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2"/>
            <p:cNvSpPr/>
            <p:nvPr/>
          </p:nvSpPr>
          <p:spPr>
            <a:xfrm>
              <a:off x="1070275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2"/>
            <p:cNvSpPr/>
            <p:nvPr/>
          </p:nvSpPr>
          <p:spPr>
            <a:xfrm>
              <a:off x="1070275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2"/>
            <p:cNvSpPr/>
            <p:nvPr/>
          </p:nvSpPr>
          <p:spPr>
            <a:xfrm>
              <a:off x="9145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2"/>
            <p:cNvSpPr/>
            <p:nvPr/>
          </p:nvSpPr>
          <p:spPr>
            <a:xfrm>
              <a:off x="9145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2"/>
            <p:cNvSpPr/>
            <p:nvPr/>
          </p:nvSpPr>
          <p:spPr>
            <a:xfrm>
              <a:off x="9145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2"/>
            <p:cNvSpPr/>
            <p:nvPr/>
          </p:nvSpPr>
          <p:spPr>
            <a:xfrm>
              <a:off x="9145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2"/>
            <p:cNvSpPr/>
            <p:nvPr/>
          </p:nvSpPr>
          <p:spPr>
            <a:xfrm>
              <a:off x="9145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2"/>
            <p:cNvSpPr/>
            <p:nvPr/>
          </p:nvSpPr>
          <p:spPr>
            <a:xfrm>
              <a:off x="9145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2"/>
            <p:cNvSpPr/>
            <p:nvPr/>
          </p:nvSpPr>
          <p:spPr>
            <a:xfrm>
              <a:off x="7588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2"/>
            <p:cNvSpPr/>
            <p:nvPr/>
          </p:nvSpPr>
          <p:spPr>
            <a:xfrm>
              <a:off x="7588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2"/>
            <p:cNvSpPr/>
            <p:nvPr/>
          </p:nvSpPr>
          <p:spPr>
            <a:xfrm>
              <a:off x="7588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32"/>
            <p:cNvSpPr/>
            <p:nvPr/>
          </p:nvSpPr>
          <p:spPr>
            <a:xfrm>
              <a:off x="7588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32"/>
            <p:cNvSpPr/>
            <p:nvPr/>
          </p:nvSpPr>
          <p:spPr>
            <a:xfrm>
              <a:off x="7588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2"/>
            <p:cNvSpPr/>
            <p:nvPr/>
          </p:nvSpPr>
          <p:spPr>
            <a:xfrm>
              <a:off x="7588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3" name="Google Shape;823;p32"/>
          <p:cNvGrpSpPr/>
          <p:nvPr/>
        </p:nvGrpSpPr>
        <p:grpSpPr>
          <a:xfrm rot="5400000">
            <a:off x="976657" y="3779618"/>
            <a:ext cx="605662" cy="1648960"/>
            <a:chOff x="758850" y="467950"/>
            <a:chExt cx="368475" cy="1003200"/>
          </a:xfrm>
        </p:grpSpPr>
        <p:sp>
          <p:nvSpPr>
            <p:cNvPr id="824" name="Google Shape;824;p32"/>
            <p:cNvSpPr/>
            <p:nvPr/>
          </p:nvSpPr>
          <p:spPr>
            <a:xfrm>
              <a:off x="1070275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32"/>
            <p:cNvSpPr/>
            <p:nvPr/>
          </p:nvSpPr>
          <p:spPr>
            <a:xfrm>
              <a:off x="1070275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32"/>
            <p:cNvSpPr/>
            <p:nvPr/>
          </p:nvSpPr>
          <p:spPr>
            <a:xfrm>
              <a:off x="1070275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2"/>
            <p:cNvSpPr/>
            <p:nvPr/>
          </p:nvSpPr>
          <p:spPr>
            <a:xfrm>
              <a:off x="1070275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2"/>
            <p:cNvSpPr/>
            <p:nvPr/>
          </p:nvSpPr>
          <p:spPr>
            <a:xfrm>
              <a:off x="1070275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2"/>
            <p:cNvSpPr/>
            <p:nvPr/>
          </p:nvSpPr>
          <p:spPr>
            <a:xfrm>
              <a:off x="1070275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2"/>
            <p:cNvSpPr/>
            <p:nvPr/>
          </p:nvSpPr>
          <p:spPr>
            <a:xfrm>
              <a:off x="9145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2"/>
            <p:cNvSpPr/>
            <p:nvPr/>
          </p:nvSpPr>
          <p:spPr>
            <a:xfrm>
              <a:off x="9145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2"/>
            <p:cNvSpPr/>
            <p:nvPr/>
          </p:nvSpPr>
          <p:spPr>
            <a:xfrm>
              <a:off x="9145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2"/>
            <p:cNvSpPr/>
            <p:nvPr/>
          </p:nvSpPr>
          <p:spPr>
            <a:xfrm>
              <a:off x="9145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2"/>
            <p:cNvSpPr/>
            <p:nvPr/>
          </p:nvSpPr>
          <p:spPr>
            <a:xfrm>
              <a:off x="9145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2"/>
            <p:cNvSpPr/>
            <p:nvPr/>
          </p:nvSpPr>
          <p:spPr>
            <a:xfrm>
              <a:off x="9145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2"/>
            <p:cNvSpPr/>
            <p:nvPr/>
          </p:nvSpPr>
          <p:spPr>
            <a:xfrm>
              <a:off x="7588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2"/>
            <p:cNvSpPr/>
            <p:nvPr/>
          </p:nvSpPr>
          <p:spPr>
            <a:xfrm>
              <a:off x="7588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2"/>
            <p:cNvSpPr/>
            <p:nvPr/>
          </p:nvSpPr>
          <p:spPr>
            <a:xfrm>
              <a:off x="7588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2"/>
            <p:cNvSpPr/>
            <p:nvPr/>
          </p:nvSpPr>
          <p:spPr>
            <a:xfrm>
              <a:off x="7588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2"/>
            <p:cNvSpPr/>
            <p:nvPr/>
          </p:nvSpPr>
          <p:spPr>
            <a:xfrm>
              <a:off x="7588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2"/>
            <p:cNvSpPr/>
            <p:nvPr/>
          </p:nvSpPr>
          <p:spPr>
            <a:xfrm>
              <a:off x="7588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2" name="Google Shape;842;p32"/>
          <p:cNvSpPr/>
          <p:nvPr/>
        </p:nvSpPr>
        <p:spPr>
          <a:xfrm>
            <a:off x="380575" y="206873"/>
            <a:ext cx="665048" cy="665048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32"/>
          <p:cNvSpPr/>
          <p:nvPr/>
        </p:nvSpPr>
        <p:spPr>
          <a:xfrm>
            <a:off x="4598550" y="4271577"/>
            <a:ext cx="665048" cy="665048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"/>
          <p:cNvSpPr/>
          <p:nvPr/>
        </p:nvSpPr>
        <p:spPr>
          <a:xfrm flipH="1">
            <a:off x="-50" y="0"/>
            <a:ext cx="9144039" cy="6772518"/>
          </a:xfrm>
          <a:custGeom>
            <a:rect b="b" l="l" r="r" t="t"/>
            <a:pathLst>
              <a:path extrusionOk="0" h="18513" w="35969">
                <a:moveTo>
                  <a:pt x="1" y="1"/>
                </a:moveTo>
                <a:lnTo>
                  <a:pt x="1" y="12266"/>
                </a:lnTo>
                <a:lnTo>
                  <a:pt x="35969" y="18512"/>
                </a:lnTo>
                <a:lnTo>
                  <a:pt x="35969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202250" y="4432138"/>
            <a:ext cx="343925" cy="343925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" name="Google Shape;87;p5"/>
          <p:cNvGrpSpPr/>
          <p:nvPr/>
        </p:nvGrpSpPr>
        <p:grpSpPr>
          <a:xfrm rot="5400000">
            <a:off x="7680282" y="-285082"/>
            <a:ext cx="605662" cy="1648960"/>
            <a:chOff x="758850" y="467950"/>
            <a:chExt cx="368475" cy="1003200"/>
          </a:xfrm>
        </p:grpSpPr>
        <p:sp>
          <p:nvSpPr>
            <p:cNvPr id="88" name="Google Shape;88;p5"/>
            <p:cNvSpPr/>
            <p:nvPr/>
          </p:nvSpPr>
          <p:spPr>
            <a:xfrm>
              <a:off x="1070275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5"/>
            <p:cNvSpPr/>
            <p:nvPr/>
          </p:nvSpPr>
          <p:spPr>
            <a:xfrm>
              <a:off x="1070275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5"/>
            <p:cNvSpPr/>
            <p:nvPr/>
          </p:nvSpPr>
          <p:spPr>
            <a:xfrm>
              <a:off x="1070275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1070275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1070275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1070275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9145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9145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9145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9145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9145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5"/>
            <p:cNvSpPr/>
            <p:nvPr/>
          </p:nvSpPr>
          <p:spPr>
            <a:xfrm>
              <a:off x="9145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5"/>
            <p:cNvSpPr/>
            <p:nvPr/>
          </p:nvSpPr>
          <p:spPr>
            <a:xfrm>
              <a:off x="7588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7588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588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7588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7588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7588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" name="Google Shape;106;p5"/>
          <p:cNvSpPr txBox="1"/>
          <p:nvPr>
            <p:ph type="title"/>
          </p:nvPr>
        </p:nvSpPr>
        <p:spPr>
          <a:xfrm>
            <a:off x="720000" y="4632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b="1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7" name="Google Shape;107;p5"/>
          <p:cNvSpPr txBox="1"/>
          <p:nvPr>
            <p:ph idx="2" type="title"/>
          </p:nvPr>
        </p:nvSpPr>
        <p:spPr>
          <a:xfrm>
            <a:off x="1118650" y="2837425"/>
            <a:ext cx="28860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8" name="Google Shape;108;p5"/>
          <p:cNvSpPr txBox="1"/>
          <p:nvPr>
            <p:ph idx="3" type="title"/>
          </p:nvPr>
        </p:nvSpPr>
        <p:spPr>
          <a:xfrm>
            <a:off x="5139350" y="2837425"/>
            <a:ext cx="28860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9" name="Google Shape;109;p5"/>
          <p:cNvSpPr txBox="1"/>
          <p:nvPr>
            <p:ph idx="1" type="subTitle"/>
          </p:nvPr>
        </p:nvSpPr>
        <p:spPr>
          <a:xfrm>
            <a:off x="5264057" y="3358850"/>
            <a:ext cx="2636700" cy="78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0"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0" name="Google Shape;110;p5"/>
          <p:cNvSpPr txBox="1"/>
          <p:nvPr>
            <p:ph idx="4" type="subTitle"/>
          </p:nvPr>
        </p:nvSpPr>
        <p:spPr>
          <a:xfrm>
            <a:off x="1243338" y="3358850"/>
            <a:ext cx="2636700" cy="78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b="0" sz="14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1" name="Google Shape;111;p5"/>
          <p:cNvSpPr/>
          <p:nvPr/>
        </p:nvSpPr>
        <p:spPr>
          <a:xfrm>
            <a:off x="321678" y="147975"/>
            <a:ext cx="782842" cy="782842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"/>
          <p:cNvSpPr/>
          <p:nvPr/>
        </p:nvSpPr>
        <p:spPr>
          <a:xfrm flipH="1">
            <a:off x="-25" y="0"/>
            <a:ext cx="9144095" cy="5143490"/>
          </a:xfrm>
          <a:custGeom>
            <a:rect b="b" l="l" r="r" t="t"/>
            <a:pathLst>
              <a:path extrusionOk="0" h="56121" w="100116">
                <a:moveTo>
                  <a:pt x="0" y="1"/>
                </a:moveTo>
                <a:lnTo>
                  <a:pt x="0" y="56121"/>
                </a:lnTo>
                <a:lnTo>
                  <a:pt x="94576" y="56121"/>
                </a:lnTo>
                <a:lnTo>
                  <a:pt x="100115" y="19398"/>
                </a:lnTo>
                <a:lnTo>
                  <a:pt x="89036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"/>
          <p:cNvSpPr txBox="1"/>
          <p:nvPr>
            <p:ph type="title"/>
          </p:nvPr>
        </p:nvSpPr>
        <p:spPr>
          <a:xfrm>
            <a:off x="720000" y="4632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b="1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5" name="Google Shape;115;p6"/>
          <p:cNvSpPr/>
          <p:nvPr/>
        </p:nvSpPr>
        <p:spPr>
          <a:xfrm>
            <a:off x="8424000" y="4286379"/>
            <a:ext cx="635436" cy="635436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6"/>
          <p:cNvSpPr/>
          <p:nvPr/>
        </p:nvSpPr>
        <p:spPr>
          <a:xfrm>
            <a:off x="1068645" y="347939"/>
            <a:ext cx="382892" cy="382926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" name="Google Shape;117;p6"/>
          <p:cNvGrpSpPr/>
          <p:nvPr/>
        </p:nvGrpSpPr>
        <p:grpSpPr>
          <a:xfrm>
            <a:off x="8128069" y="1268"/>
            <a:ext cx="605662" cy="1337479"/>
            <a:chOff x="758850" y="467950"/>
            <a:chExt cx="368475" cy="813700"/>
          </a:xfrm>
        </p:grpSpPr>
        <p:sp>
          <p:nvSpPr>
            <p:cNvPr id="118" name="Google Shape;118;p6"/>
            <p:cNvSpPr/>
            <p:nvPr/>
          </p:nvSpPr>
          <p:spPr>
            <a:xfrm>
              <a:off x="1070275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1070275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1070275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1070275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1070275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9145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9145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9145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9145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9145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7588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7588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7588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7588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7588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"/>
          <p:cNvSpPr/>
          <p:nvPr/>
        </p:nvSpPr>
        <p:spPr>
          <a:xfrm>
            <a:off x="0" y="0"/>
            <a:ext cx="5605147" cy="5143538"/>
          </a:xfrm>
          <a:custGeom>
            <a:rect b="b" l="l" r="r" t="t"/>
            <a:pathLst>
              <a:path extrusionOk="0" h="56120" w="102541">
                <a:moveTo>
                  <a:pt x="1" y="0"/>
                </a:moveTo>
                <a:lnTo>
                  <a:pt x="1" y="56120"/>
                </a:lnTo>
                <a:lnTo>
                  <a:pt x="99426" y="56120"/>
                </a:lnTo>
                <a:lnTo>
                  <a:pt x="95958" y="49536"/>
                </a:lnTo>
                <a:lnTo>
                  <a:pt x="102540" y="36723"/>
                </a:lnTo>
                <a:lnTo>
                  <a:pt x="94577" y="27362"/>
                </a:lnTo>
                <a:lnTo>
                  <a:pt x="101159" y="13858"/>
                </a:lnTo>
                <a:lnTo>
                  <a:pt x="89036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7"/>
          <p:cNvSpPr/>
          <p:nvPr/>
        </p:nvSpPr>
        <p:spPr>
          <a:xfrm>
            <a:off x="218025" y="3978281"/>
            <a:ext cx="1019738" cy="1019738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" name="Google Shape;136;p7"/>
          <p:cNvGrpSpPr/>
          <p:nvPr/>
        </p:nvGrpSpPr>
        <p:grpSpPr>
          <a:xfrm rot="5400000">
            <a:off x="890532" y="-285082"/>
            <a:ext cx="605662" cy="1648960"/>
            <a:chOff x="758850" y="467950"/>
            <a:chExt cx="368475" cy="1003200"/>
          </a:xfrm>
        </p:grpSpPr>
        <p:sp>
          <p:nvSpPr>
            <p:cNvPr id="137" name="Google Shape;137;p7"/>
            <p:cNvSpPr/>
            <p:nvPr/>
          </p:nvSpPr>
          <p:spPr>
            <a:xfrm>
              <a:off x="1070275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1070275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1070275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1070275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7"/>
            <p:cNvSpPr/>
            <p:nvPr/>
          </p:nvSpPr>
          <p:spPr>
            <a:xfrm>
              <a:off x="1070275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7"/>
            <p:cNvSpPr/>
            <p:nvPr/>
          </p:nvSpPr>
          <p:spPr>
            <a:xfrm>
              <a:off x="1070275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9145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9145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9145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7"/>
            <p:cNvSpPr/>
            <p:nvPr/>
          </p:nvSpPr>
          <p:spPr>
            <a:xfrm>
              <a:off x="9145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7"/>
            <p:cNvSpPr/>
            <p:nvPr/>
          </p:nvSpPr>
          <p:spPr>
            <a:xfrm>
              <a:off x="9145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9145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7588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7588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7588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7588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7588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7588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" name="Google Shape;155;p7"/>
          <p:cNvGrpSpPr/>
          <p:nvPr/>
        </p:nvGrpSpPr>
        <p:grpSpPr>
          <a:xfrm rot="5400000">
            <a:off x="3616682" y="3779618"/>
            <a:ext cx="605662" cy="1648960"/>
            <a:chOff x="758850" y="467950"/>
            <a:chExt cx="368475" cy="1003200"/>
          </a:xfrm>
        </p:grpSpPr>
        <p:sp>
          <p:nvSpPr>
            <p:cNvPr id="156" name="Google Shape;156;p7"/>
            <p:cNvSpPr/>
            <p:nvPr/>
          </p:nvSpPr>
          <p:spPr>
            <a:xfrm>
              <a:off x="1070275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1070275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1070275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1070275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1070275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1070275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9145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9145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7"/>
            <p:cNvSpPr/>
            <p:nvPr/>
          </p:nvSpPr>
          <p:spPr>
            <a:xfrm>
              <a:off x="9145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9145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9145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9145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7588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7588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7588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7588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7588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7588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" name="Google Shape;174;p7"/>
          <p:cNvSpPr txBox="1"/>
          <p:nvPr>
            <p:ph type="title"/>
          </p:nvPr>
        </p:nvSpPr>
        <p:spPr>
          <a:xfrm>
            <a:off x="720000" y="1588588"/>
            <a:ext cx="3925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 sz="3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5" name="Google Shape;175;p7"/>
          <p:cNvSpPr txBox="1"/>
          <p:nvPr>
            <p:ph idx="1" type="subTitle"/>
          </p:nvPr>
        </p:nvSpPr>
        <p:spPr>
          <a:xfrm>
            <a:off x="724300" y="2208222"/>
            <a:ext cx="39255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"/>
          <p:cNvSpPr/>
          <p:nvPr/>
        </p:nvSpPr>
        <p:spPr>
          <a:xfrm>
            <a:off x="0" y="0"/>
            <a:ext cx="9144095" cy="5143490"/>
          </a:xfrm>
          <a:custGeom>
            <a:rect b="b" l="l" r="r" t="t"/>
            <a:pathLst>
              <a:path extrusionOk="0" h="56121" w="100116">
                <a:moveTo>
                  <a:pt x="0" y="1"/>
                </a:moveTo>
                <a:lnTo>
                  <a:pt x="0" y="56121"/>
                </a:lnTo>
                <a:lnTo>
                  <a:pt x="94576" y="56121"/>
                </a:lnTo>
                <a:lnTo>
                  <a:pt x="100115" y="19398"/>
                </a:lnTo>
                <a:lnTo>
                  <a:pt x="89036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8"/>
          <p:cNvSpPr txBox="1"/>
          <p:nvPr>
            <p:ph type="title"/>
          </p:nvPr>
        </p:nvSpPr>
        <p:spPr>
          <a:xfrm>
            <a:off x="1137750" y="1307100"/>
            <a:ext cx="68685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b="1" sz="10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9" name="Google Shape;179;p8"/>
          <p:cNvSpPr/>
          <p:nvPr/>
        </p:nvSpPr>
        <p:spPr>
          <a:xfrm>
            <a:off x="7668350" y="4286379"/>
            <a:ext cx="635436" cy="635436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8"/>
          <p:cNvSpPr/>
          <p:nvPr/>
        </p:nvSpPr>
        <p:spPr>
          <a:xfrm>
            <a:off x="218025" y="260256"/>
            <a:ext cx="1019738" cy="1019738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1" name="Google Shape;181;p8"/>
          <p:cNvGrpSpPr/>
          <p:nvPr/>
        </p:nvGrpSpPr>
        <p:grpSpPr>
          <a:xfrm>
            <a:off x="425069" y="3334968"/>
            <a:ext cx="605662" cy="1648960"/>
            <a:chOff x="758850" y="467950"/>
            <a:chExt cx="368475" cy="1003200"/>
          </a:xfrm>
        </p:grpSpPr>
        <p:sp>
          <p:nvSpPr>
            <p:cNvPr id="182" name="Google Shape;182;p8"/>
            <p:cNvSpPr/>
            <p:nvPr/>
          </p:nvSpPr>
          <p:spPr>
            <a:xfrm>
              <a:off x="1070275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8"/>
            <p:cNvSpPr/>
            <p:nvPr/>
          </p:nvSpPr>
          <p:spPr>
            <a:xfrm>
              <a:off x="1070275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8"/>
            <p:cNvSpPr/>
            <p:nvPr/>
          </p:nvSpPr>
          <p:spPr>
            <a:xfrm>
              <a:off x="1070275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8"/>
            <p:cNvSpPr/>
            <p:nvPr/>
          </p:nvSpPr>
          <p:spPr>
            <a:xfrm>
              <a:off x="1070275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>
              <a:off x="1070275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>
              <a:off x="1070275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>
              <a:off x="9145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8"/>
            <p:cNvSpPr/>
            <p:nvPr/>
          </p:nvSpPr>
          <p:spPr>
            <a:xfrm>
              <a:off x="9145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8"/>
            <p:cNvSpPr/>
            <p:nvPr/>
          </p:nvSpPr>
          <p:spPr>
            <a:xfrm>
              <a:off x="9145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8"/>
            <p:cNvSpPr/>
            <p:nvPr/>
          </p:nvSpPr>
          <p:spPr>
            <a:xfrm>
              <a:off x="9145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8"/>
            <p:cNvSpPr/>
            <p:nvPr/>
          </p:nvSpPr>
          <p:spPr>
            <a:xfrm>
              <a:off x="9145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8"/>
            <p:cNvSpPr/>
            <p:nvPr/>
          </p:nvSpPr>
          <p:spPr>
            <a:xfrm>
              <a:off x="9145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8"/>
            <p:cNvSpPr/>
            <p:nvPr/>
          </p:nvSpPr>
          <p:spPr>
            <a:xfrm>
              <a:off x="7588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8"/>
            <p:cNvSpPr/>
            <p:nvPr/>
          </p:nvSpPr>
          <p:spPr>
            <a:xfrm>
              <a:off x="7588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8"/>
            <p:cNvSpPr/>
            <p:nvPr/>
          </p:nvSpPr>
          <p:spPr>
            <a:xfrm>
              <a:off x="7588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8"/>
            <p:cNvSpPr/>
            <p:nvPr/>
          </p:nvSpPr>
          <p:spPr>
            <a:xfrm>
              <a:off x="7588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8"/>
            <p:cNvSpPr/>
            <p:nvPr/>
          </p:nvSpPr>
          <p:spPr>
            <a:xfrm>
              <a:off x="7588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8"/>
            <p:cNvSpPr/>
            <p:nvPr/>
          </p:nvSpPr>
          <p:spPr>
            <a:xfrm>
              <a:off x="7588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8"/>
          <p:cNvSpPr/>
          <p:nvPr/>
        </p:nvSpPr>
        <p:spPr>
          <a:xfrm>
            <a:off x="8113188" y="1570404"/>
            <a:ext cx="635436" cy="635436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"/>
          <p:cNvSpPr/>
          <p:nvPr/>
        </p:nvSpPr>
        <p:spPr>
          <a:xfrm>
            <a:off x="0" y="25"/>
            <a:ext cx="5924673" cy="5143490"/>
          </a:xfrm>
          <a:custGeom>
            <a:rect b="b" l="l" r="r" t="t"/>
            <a:pathLst>
              <a:path extrusionOk="0" h="56121" w="101851">
                <a:moveTo>
                  <a:pt x="0" y="0"/>
                </a:moveTo>
                <a:lnTo>
                  <a:pt x="0" y="56120"/>
                </a:lnTo>
                <a:lnTo>
                  <a:pt x="99425" y="56120"/>
                </a:lnTo>
                <a:lnTo>
                  <a:pt x="96310" y="43997"/>
                </a:lnTo>
                <a:lnTo>
                  <a:pt x="101850" y="20088"/>
                </a:lnTo>
                <a:lnTo>
                  <a:pt x="89036" y="0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1"/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9"/>
          <p:cNvSpPr/>
          <p:nvPr/>
        </p:nvSpPr>
        <p:spPr>
          <a:xfrm>
            <a:off x="160275" y="190904"/>
            <a:ext cx="635436" cy="635436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9"/>
          <p:cNvSpPr/>
          <p:nvPr/>
        </p:nvSpPr>
        <p:spPr>
          <a:xfrm>
            <a:off x="4763700" y="4286379"/>
            <a:ext cx="635436" cy="635436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5" name="Google Shape;205;p9"/>
          <p:cNvGrpSpPr/>
          <p:nvPr/>
        </p:nvGrpSpPr>
        <p:grpSpPr>
          <a:xfrm rot="5400000">
            <a:off x="879732" y="3779618"/>
            <a:ext cx="605662" cy="1648960"/>
            <a:chOff x="758850" y="467950"/>
            <a:chExt cx="368475" cy="1003200"/>
          </a:xfrm>
        </p:grpSpPr>
        <p:sp>
          <p:nvSpPr>
            <p:cNvPr id="206" name="Google Shape;206;p9"/>
            <p:cNvSpPr/>
            <p:nvPr/>
          </p:nvSpPr>
          <p:spPr>
            <a:xfrm>
              <a:off x="1070275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1070275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1070275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1070275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1070275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1070275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9145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9145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9145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9145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9145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9145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7588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7588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7588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7588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7588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7588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9"/>
          <p:cNvGrpSpPr/>
          <p:nvPr/>
        </p:nvGrpSpPr>
        <p:grpSpPr>
          <a:xfrm>
            <a:off x="4310432" y="-764882"/>
            <a:ext cx="605662" cy="1648960"/>
            <a:chOff x="758850" y="467950"/>
            <a:chExt cx="368475" cy="1003200"/>
          </a:xfrm>
        </p:grpSpPr>
        <p:sp>
          <p:nvSpPr>
            <p:cNvPr id="225" name="Google Shape;225;p9"/>
            <p:cNvSpPr/>
            <p:nvPr/>
          </p:nvSpPr>
          <p:spPr>
            <a:xfrm>
              <a:off x="1070275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40" y="2264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1070275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1070275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40" y="2263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1070275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2"/>
                  </a:lnTo>
                  <a:lnTo>
                    <a:pt x="2282" y="1422"/>
                  </a:lnTo>
                  <a:lnTo>
                    <a:pt x="2282" y="861"/>
                  </a:lnTo>
                  <a:lnTo>
                    <a:pt x="1440" y="861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9"/>
            <p:cNvSpPr/>
            <p:nvPr/>
          </p:nvSpPr>
          <p:spPr>
            <a:xfrm>
              <a:off x="1070275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40" y="2265"/>
                  </a:lnTo>
                  <a:lnTo>
                    <a:pt x="1440" y="1423"/>
                  </a:lnTo>
                  <a:lnTo>
                    <a:pt x="2282" y="1423"/>
                  </a:lnTo>
                  <a:lnTo>
                    <a:pt x="2282" y="843"/>
                  </a:lnTo>
                  <a:lnTo>
                    <a:pt x="1440" y="843"/>
                  </a:lnTo>
                  <a:lnTo>
                    <a:pt x="14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9"/>
            <p:cNvSpPr/>
            <p:nvPr/>
          </p:nvSpPr>
          <p:spPr>
            <a:xfrm>
              <a:off x="1070275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40" y="2281"/>
                  </a:lnTo>
                  <a:lnTo>
                    <a:pt x="1440" y="1421"/>
                  </a:lnTo>
                  <a:lnTo>
                    <a:pt x="2282" y="1421"/>
                  </a:lnTo>
                  <a:lnTo>
                    <a:pt x="2282" y="859"/>
                  </a:lnTo>
                  <a:lnTo>
                    <a:pt x="1440" y="859"/>
                  </a:lnTo>
                  <a:lnTo>
                    <a:pt x="14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9"/>
            <p:cNvSpPr/>
            <p:nvPr/>
          </p:nvSpPr>
          <p:spPr>
            <a:xfrm>
              <a:off x="9145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0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64"/>
                  </a:lnTo>
                  <a:lnTo>
                    <a:pt x="1422" y="2264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9145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9"/>
            <p:cNvSpPr/>
            <p:nvPr/>
          </p:nvSpPr>
          <p:spPr>
            <a:xfrm>
              <a:off x="9145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63"/>
                  </a:lnTo>
                  <a:lnTo>
                    <a:pt x="1422" y="2263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9145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1" y="0"/>
                  </a:moveTo>
                  <a:lnTo>
                    <a:pt x="861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1" y="1422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2" y="861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9145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1" y="1"/>
                  </a:moveTo>
                  <a:lnTo>
                    <a:pt x="861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1" y="1423"/>
                  </a:lnTo>
                  <a:lnTo>
                    <a:pt x="861" y="2265"/>
                  </a:lnTo>
                  <a:lnTo>
                    <a:pt x="1422" y="2265"/>
                  </a:lnTo>
                  <a:lnTo>
                    <a:pt x="1422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2" y="843"/>
                  </a:lnTo>
                  <a:lnTo>
                    <a:pt x="14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9145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1" y="0"/>
                  </a:moveTo>
                  <a:lnTo>
                    <a:pt x="861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1" y="1421"/>
                  </a:lnTo>
                  <a:lnTo>
                    <a:pt x="861" y="2281"/>
                  </a:lnTo>
                  <a:lnTo>
                    <a:pt x="1422" y="2281"/>
                  </a:lnTo>
                  <a:lnTo>
                    <a:pt x="1422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2" y="859"/>
                  </a:lnTo>
                  <a:lnTo>
                    <a:pt x="142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758850" y="467950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0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64"/>
                  </a:lnTo>
                  <a:lnTo>
                    <a:pt x="1421" y="2264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758850" y="657025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758850" y="846500"/>
              <a:ext cx="57050" cy="56600"/>
            </a:xfrm>
            <a:custGeom>
              <a:rect b="b" l="l" r="r" t="t"/>
              <a:pathLst>
                <a:path extrusionOk="0" h="2264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63"/>
                  </a:lnTo>
                  <a:lnTo>
                    <a:pt x="1421" y="2263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758850" y="1035550"/>
              <a:ext cx="57050" cy="57025"/>
            </a:xfrm>
            <a:custGeom>
              <a:rect b="b" l="l" r="r" t="t"/>
              <a:pathLst>
                <a:path extrusionOk="0" h="2281" w="2282">
                  <a:moveTo>
                    <a:pt x="860" y="0"/>
                  </a:moveTo>
                  <a:lnTo>
                    <a:pt x="860" y="861"/>
                  </a:lnTo>
                  <a:lnTo>
                    <a:pt x="1" y="861"/>
                  </a:lnTo>
                  <a:lnTo>
                    <a:pt x="1" y="1422"/>
                  </a:lnTo>
                  <a:lnTo>
                    <a:pt x="860" y="1422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2"/>
                  </a:lnTo>
                  <a:lnTo>
                    <a:pt x="2281" y="1422"/>
                  </a:lnTo>
                  <a:lnTo>
                    <a:pt x="2281" y="861"/>
                  </a:lnTo>
                  <a:lnTo>
                    <a:pt x="1421" y="861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758850" y="1225025"/>
              <a:ext cx="57050" cy="56625"/>
            </a:xfrm>
            <a:custGeom>
              <a:rect b="b" l="l" r="r" t="t"/>
              <a:pathLst>
                <a:path extrusionOk="0" h="2265" w="2282">
                  <a:moveTo>
                    <a:pt x="860" y="1"/>
                  </a:moveTo>
                  <a:lnTo>
                    <a:pt x="860" y="843"/>
                  </a:lnTo>
                  <a:lnTo>
                    <a:pt x="1" y="843"/>
                  </a:lnTo>
                  <a:lnTo>
                    <a:pt x="1" y="1423"/>
                  </a:lnTo>
                  <a:lnTo>
                    <a:pt x="860" y="1423"/>
                  </a:lnTo>
                  <a:lnTo>
                    <a:pt x="860" y="2265"/>
                  </a:lnTo>
                  <a:lnTo>
                    <a:pt x="1421" y="2265"/>
                  </a:lnTo>
                  <a:lnTo>
                    <a:pt x="1421" y="1423"/>
                  </a:lnTo>
                  <a:lnTo>
                    <a:pt x="2281" y="1423"/>
                  </a:lnTo>
                  <a:lnTo>
                    <a:pt x="2281" y="843"/>
                  </a:lnTo>
                  <a:lnTo>
                    <a:pt x="1421" y="843"/>
                  </a:lnTo>
                  <a:lnTo>
                    <a:pt x="142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758850" y="1414100"/>
              <a:ext cx="57050" cy="57050"/>
            </a:xfrm>
            <a:custGeom>
              <a:rect b="b" l="l" r="r" t="t"/>
              <a:pathLst>
                <a:path extrusionOk="0" h="2282" w="2282">
                  <a:moveTo>
                    <a:pt x="860" y="0"/>
                  </a:moveTo>
                  <a:lnTo>
                    <a:pt x="860" y="859"/>
                  </a:lnTo>
                  <a:lnTo>
                    <a:pt x="1" y="859"/>
                  </a:lnTo>
                  <a:lnTo>
                    <a:pt x="1" y="1421"/>
                  </a:lnTo>
                  <a:lnTo>
                    <a:pt x="860" y="1421"/>
                  </a:lnTo>
                  <a:lnTo>
                    <a:pt x="860" y="2281"/>
                  </a:lnTo>
                  <a:lnTo>
                    <a:pt x="1421" y="2281"/>
                  </a:lnTo>
                  <a:lnTo>
                    <a:pt x="1421" y="1421"/>
                  </a:lnTo>
                  <a:lnTo>
                    <a:pt x="2281" y="1421"/>
                  </a:lnTo>
                  <a:lnTo>
                    <a:pt x="2281" y="859"/>
                  </a:lnTo>
                  <a:lnTo>
                    <a:pt x="1421" y="859"/>
                  </a:lnTo>
                  <a:lnTo>
                    <a:pt x="142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" name="Google Shape;243;p9"/>
          <p:cNvSpPr txBox="1"/>
          <p:nvPr>
            <p:ph type="title"/>
          </p:nvPr>
        </p:nvSpPr>
        <p:spPr>
          <a:xfrm>
            <a:off x="720000" y="1618788"/>
            <a:ext cx="4949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4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4" name="Google Shape;244;p9"/>
          <p:cNvSpPr txBox="1"/>
          <p:nvPr>
            <p:ph idx="1" type="subTitle"/>
          </p:nvPr>
        </p:nvSpPr>
        <p:spPr>
          <a:xfrm>
            <a:off x="720000" y="2600125"/>
            <a:ext cx="4661100" cy="9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0"/>
          <p:cNvSpPr txBox="1"/>
          <p:nvPr>
            <p:ph type="title"/>
          </p:nvPr>
        </p:nvSpPr>
        <p:spPr>
          <a:xfrm>
            <a:off x="713100" y="3486300"/>
            <a:ext cx="3786600" cy="11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b="1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539400"/>
            <a:ext cx="77178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Lexend Deca"/>
              <a:buNone/>
              <a:defRPr b="1" sz="3500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exend Deca"/>
              <a:buNone/>
              <a:defRPr b="1" sz="3000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exend Deca"/>
              <a:buNone/>
              <a:defRPr b="1" sz="3000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exend Deca"/>
              <a:buNone/>
              <a:defRPr b="1" sz="3000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exend Deca"/>
              <a:buNone/>
              <a:defRPr b="1" sz="3000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exend Deca"/>
              <a:buNone/>
              <a:defRPr b="1" sz="3000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exend Deca"/>
              <a:buNone/>
              <a:defRPr b="1" sz="3000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exend Deca"/>
              <a:buNone/>
              <a:defRPr b="1" sz="3000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Lexend Deca"/>
              <a:buNone/>
              <a:defRPr b="1" sz="3000">
                <a:solidFill>
                  <a:schemeClr val="lt2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236723"/>
            <a:ext cx="7717800" cy="3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●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Open Sans"/>
              <a:buChar char="○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Open Sans"/>
              <a:buChar char="■"/>
              <a:defRPr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marcoom/household-energy-forecasting" TargetMode="External"/><Relationship Id="rId4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hyperlink" Target="https://github.com/marcoom/license-plate-detector" TargetMode="External"/><Relationship Id="rId5" Type="http://schemas.openxmlformats.org/officeDocument/2006/relationships/hyperlink" Target="https://github.com/marcoom/yolo-licence-plate-training" TargetMode="External"/><Relationship Id="rId6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gif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5" Type="http://schemas.openxmlformats.org/officeDocument/2006/relationships/hyperlink" Target="https://www.kaggle.com/datasets/fareselmenshawii/large-license-plate-dataset?resource=download" TargetMode="External"/><Relationship Id="rId6" Type="http://schemas.openxmlformats.org/officeDocument/2006/relationships/hyperlink" Target="https://www.kaggle.com/datasets/andrewmvd/car-plate-detection" TargetMode="External"/><Relationship Id="rId7" Type="http://schemas.openxmlformats.org/officeDocument/2006/relationships/image" Target="../media/image27.png"/><Relationship Id="rId8" Type="http://schemas.openxmlformats.org/officeDocument/2006/relationships/image" Target="../media/image20.png"/><Relationship Id="rId10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24.png"/><Relationship Id="rId7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29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archive.ics.uci.edu/dataset/235/individual+household+electric+power+consumption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33"/>
          <p:cNvSpPr txBox="1"/>
          <p:nvPr>
            <p:ph type="ctrTitle"/>
          </p:nvPr>
        </p:nvSpPr>
        <p:spPr>
          <a:xfrm>
            <a:off x="718775" y="1424125"/>
            <a:ext cx="5046300" cy="172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Predicción de consumo eléctrico</a:t>
            </a:r>
            <a:endParaRPr sz="4700"/>
          </a:p>
        </p:txBody>
      </p:sp>
      <p:sp>
        <p:nvSpPr>
          <p:cNvPr id="849" name="Google Shape;849;p33"/>
          <p:cNvSpPr txBox="1"/>
          <p:nvPr>
            <p:ph idx="1" type="subTitle"/>
          </p:nvPr>
        </p:nvSpPr>
        <p:spPr>
          <a:xfrm>
            <a:off x="718775" y="3243575"/>
            <a:ext cx="452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Marco Mongi</a:t>
            </a:r>
            <a:endParaRPr/>
          </a:p>
        </p:txBody>
      </p:sp>
      <p:sp>
        <p:nvSpPr>
          <p:cNvPr id="850" name="Google Shape;850;p33"/>
          <p:cNvSpPr/>
          <p:nvPr/>
        </p:nvSpPr>
        <p:spPr>
          <a:xfrm>
            <a:off x="5591625" y="1405548"/>
            <a:ext cx="389220" cy="389220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1" name="Google Shape;851;p33"/>
          <p:cNvGrpSpPr/>
          <p:nvPr/>
        </p:nvGrpSpPr>
        <p:grpSpPr>
          <a:xfrm>
            <a:off x="6427900" y="917625"/>
            <a:ext cx="2716088" cy="3686463"/>
            <a:chOff x="6321900" y="917625"/>
            <a:chExt cx="2716088" cy="3686463"/>
          </a:xfrm>
        </p:grpSpPr>
        <p:sp>
          <p:nvSpPr>
            <p:cNvPr id="852" name="Google Shape;852;p33"/>
            <p:cNvSpPr/>
            <p:nvPr/>
          </p:nvSpPr>
          <p:spPr>
            <a:xfrm>
              <a:off x="6457372" y="1565623"/>
              <a:ext cx="400157" cy="708045"/>
            </a:xfrm>
            <a:custGeom>
              <a:rect b="b" l="l" r="r" t="t"/>
              <a:pathLst>
                <a:path extrusionOk="0" h="12324" w="6965">
                  <a:moveTo>
                    <a:pt x="5407" y="1"/>
                  </a:moveTo>
                  <a:cubicBezTo>
                    <a:pt x="4861" y="1"/>
                    <a:pt x="4349" y="329"/>
                    <a:pt x="4132" y="860"/>
                  </a:cubicBezTo>
                  <a:lnTo>
                    <a:pt x="285" y="10436"/>
                  </a:lnTo>
                  <a:cubicBezTo>
                    <a:pt x="0" y="11133"/>
                    <a:pt x="348" y="11939"/>
                    <a:pt x="1045" y="12224"/>
                  </a:cubicBezTo>
                  <a:cubicBezTo>
                    <a:pt x="1214" y="12292"/>
                    <a:pt x="1388" y="12324"/>
                    <a:pt x="1559" y="12324"/>
                  </a:cubicBezTo>
                  <a:cubicBezTo>
                    <a:pt x="2105" y="12324"/>
                    <a:pt x="2617" y="11995"/>
                    <a:pt x="2834" y="11465"/>
                  </a:cubicBezTo>
                  <a:lnTo>
                    <a:pt x="6679" y="1889"/>
                  </a:lnTo>
                  <a:cubicBezTo>
                    <a:pt x="6964" y="1177"/>
                    <a:pt x="6616" y="385"/>
                    <a:pt x="5920" y="100"/>
                  </a:cubicBezTo>
                  <a:cubicBezTo>
                    <a:pt x="5751" y="33"/>
                    <a:pt x="5577" y="1"/>
                    <a:pt x="5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3"/>
            <p:cNvSpPr/>
            <p:nvPr/>
          </p:nvSpPr>
          <p:spPr>
            <a:xfrm>
              <a:off x="6610136" y="1421017"/>
              <a:ext cx="426585" cy="460539"/>
            </a:xfrm>
            <a:custGeom>
              <a:rect b="b" l="l" r="r" t="t"/>
              <a:pathLst>
                <a:path extrusionOk="0" h="8016" w="7425">
                  <a:moveTo>
                    <a:pt x="4375" y="1"/>
                  </a:moveTo>
                  <a:cubicBezTo>
                    <a:pt x="3348" y="1"/>
                    <a:pt x="2368" y="587"/>
                    <a:pt x="1916" y="1573"/>
                  </a:cubicBezTo>
                  <a:lnTo>
                    <a:pt x="0" y="5768"/>
                  </a:lnTo>
                  <a:lnTo>
                    <a:pt x="4875" y="8015"/>
                  </a:lnTo>
                  <a:lnTo>
                    <a:pt x="6806" y="3805"/>
                  </a:lnTo>
                  <a:cubicBezTo>
                    <a:pt x="7424" y="2459"/>
                    <a:pt x="6838" y="861"/>
                    <a:pt x="5493" y="243"/>
                  </a:cubicBezTo>
                  <a:cubicBezTo>
                    <a:pt x="5130" y="79"/>
                    <a:pt x="4749" y="1"/>
                    <a:pt x="43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3"/>
            <p:cNvSpPr/>
            <p:nvPr/>
          </p:nvSpPr>
          <p:spPr>
            <a:xfrm>
              <a:off x="7504892" y="1556833"/>
              <a:ext cx="389241" cy="537009"/>
            </a:xfrm>
            <a:custGeom>
              <a:rect b="b" l="l" r="r" t="t"/>
              <a:pathLst>
                <a:path extrusionOk="0" h="9347" w="6775">
                  <a:moveTo>
                    <a:pt x="2455" y="0"/>
                  </a:moveTo>
                  <a:lnTo>
                    <a:pt x="1" y="1346"/>
                  </a:lnTo>
                  <a:lnTo>
                    <a:pt x="3942" y="8610"/>
                  </a:lnTo>
                  <a:cubicBezTo>
                    <a:pt x="4205" y="9080"/>
                    <a:pt x="4685" y="9347"/>
                    <a:pt x="5182" y="9347"/>
                  </a:cubicBezTo>
                  <a:cubicBezTo>
                    <a:pt x="5404" y="9347"/>
                    <a:pt x="5631" y="9293"/>
                    <a:pt x="5842" y="9180"/>
                  </a:cubicBezTo>
                  <a:cubicBezTo>
                    <a:pt x="6522" y="8800"/>
                    <a:pt x="6775" y="7962"/>
                    <a:pt x="6411" y="7281"/>
                  </a:cubicBezTo>
                  <a:lnTo>
                    <a:pt x="24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3"/>
            <p:cNvSpPr/>
            <p:nvPr/>
          </p:nvSpPr>
          <p:spPr>
            <a:xfrm>
              <a:off x="7719474" y="1648699"/>
              <a:ext cx="508455" cy="445831"/>
            </a:xfrm>
            <a:custGeom>
              <a:rect b="b" l="l" r="r" t="t"/>
              <a:pathLst>
                <a:path extrusionOk="0" h="7760" w="8850">
                  <a:moveTo>
                    <a:pt x="7060" y="0"/>
                  </a:moveTo>
                  <a:lnTo>
                    <a:pt x="682" y="5287"/>
                  </a:lnTo>
                  <a:cubicBezTo>
                    <a:pt x="96" y="5777"/>
                    <a:pt x="1" y="6663"/>
                    <a:pt x="492" y="7249"/>
                  </a:cubicBezTo>
                  <a:cubicBezTo>
                    <a:pt x="767" y="7587"/>
                    <a:pt x="1167" y="7760"/>
                    <a:pt x="1572" y="7760"/>
                  </a:cubicBezTo>
                  <a:cubicBezTo>
                    <a:pt x="1888" y="7760"/>
                    <a:pt x="2206" y="7654"/>
                    <a:pt x="2470" y="7439"/>
                  </a:cubicBezTo>
                  <a:lnTo>
                    <a:pt x="8849" y="2153"/>
                  </a:lnTo>
                  <a:lnTo>
                    <a:pt x="706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3"/>
            <p:cNvSpPr/>
            <p:nvPr/>
          </p:nvSpPr>
          <p:spPr>
            <a:xfrm>
              <a:off x="7365801" y="1441011"/>
              <a:ext cx="427447" cy="460539"/>
            </a:xfrm>
            <a:custGeom>
              <a:rect b="b" l="l" r="r" t="t"/>
              <a:pathLst>
                <a:path extrusionOk="0" h="8016" w="7440">
                  <a:moveTo>
                    <a:pt x="3055" y="1"/>
                  </a:moveTo>
                  <a:cubicBezTo>
                    <a:pt x="2684" y="1"/>
                    <a:pt x="2306" y="79"/>
                    <a:pt x="1947" y="243"/>
                  </a:cubicBezTo>
                  <a:cubicBezTo>
                    <a:pt x="586" y="861"/>
                    <a:pt x="1" y="2459"/>
                    <a:pt x="617" y="3805"/>
                  </a:cubicBezTo>
                  <a:lnTo>
                    <a:pt x="2548" y="8015"/>
                  </a:lnTo>
                  <a:lnTo>
                    <a:pt x="7440" y="5768"/>
                  </a:lnTo>
                  <a:lnTo>
                    <a:pt x="5509" y="1573"/>
                  </a:lnTo>
                  <a:cubicBezTo>
                    <a:pt x="5056" y="587"/>
                    <a:pt x="4076" y="1"/>
                    <a:pt x="305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3"/>
            <p:cNvSpPr/>
            <p:nvPr/>
          </p:nvSpPr>
          <p:spPr>
            <a:xfrm>
              <a:off x="7060272" y="998460"/>
              <a:ext cx="250091" cy="287435"/>
            </a:xfrm>
            <a:custGeom>
              <a:rect b="b" l="l" r="r" t="t"/>
              <a:pathLst>
                <a:path extrusionOk="0" h="5003" w="4353">
                  <a:moveTo>
                    <a:pt x="2168" y="1"/>
                  </a:moveTo>
                  <a:cubicBezTo>
                    <a:pt x="965" y="1"/>
                    <a:pt x="1" y="1125"/>
                    <a:pt x="1" y="2502"/>
                  </a:cubicBezTo>
                  <a:cubicBezTo>
                    <a:pt x="1" y="3879"/>
                    <a:pt x="965" y="5002"/>
                    <a:pt x="2168" y="5002"/>
                  </a:cubicBezTo>
                  <a:cubicBezTo>
                    <a:pt x="3371" y="5002"/>
                    <a:pt x="4353" y="3879"/>
                    <a:pt x="4353" y="2502"/>
                  </a:cubicBezTo>
                  <a:cubicBezTo>
                    <a:pt x="4353" y="1125"/>
                    <a:pt x="3371" y="1"/>
                    <a:pt x="2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3"/>
            <p:cNvSpPr/>
            <p:nvPr/>
          </p:nvSpPr>
          <p:spPr>
            <a:xfrm>
              <a:off x="7149379" y="1272217"/>
              <a:ext cx="134669" cy="205565"/>
            </a:xfrm>
            <a:custGeom>
              <a:rect b="b" l="l" r="r" t="t"/>
              <a:pathLst>
                <a:path extrusionOk="0" h="3578" w="2344">
                  <a:moveTo>
                    <a:pt x="1" y="1"/>
                  </a:moveTo>
                  <a:lnTo>
                    <a:pt x="1" y="3578"/>
                  </a:lnTo>
                  <a:lnTo>
                    <a:pt x="2343" y="3578"/>
                  </a:lnTo>
                  <a:lnTo>
                    <a:pt x="23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3"/>
            <p:cNvSpPr/>
            <p:nvPr/>
          </p:nvSpPr>
          <p:spPr>
            <a:xfrm>
              <a:off x="7149379" y="1244928"/>
              <a:ext cx="134669" cy="115250"/>
            </a:xfrm>
            <a:custGeom>
              <a:rect b="b" l="l" r="r" t="t"/>
              <a:pathLst>
                <a:path extrusionOk="0" h="2006" w="2344">
                  <a:moveTo>
                    <a:pt x="1" y="1"/>
                  </a:moveTo>
                  <a:lnTo>
                    <a:pt x="1" y="649"/>
                  </a:lnTo>
                  <a:cubicBezTo>
                    <a:pt x="64" y="807"/>
                    <a:pt x="381" y="1489"/>
                    <a:pt x="1140" y="1820"/>
                  </a:cubicBezTo>
                  <a:cubicBezTo>
                    <a:pt x="1462" y="1967"/>
                    <a:pt x="1767" y="2005"/>
                    <a:pt x="2001" y="2005"/>
                  </a:cubicBezTo>
                  <a:cubicBezTo>
                    <a:pt x="2146" y="2005"/>
                    <a:pt x="2264" y="1991"/>
                    <a:pt x="2343" y="1979"/>
                  </a:cubicBezTo>
                  <a:lnTo>
                    <a:pt x="23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3"/>
            <p:cNvSpPr/>
            <p:nvPr/>
          </p:nvSpPr>
          <p:spPr>
            <a:xfrm>
              <a:off x="7088423" y="1048960"/>
              <a:ext cx="250148" cy="280541"/>
            </a:xfrm>
            <a:custGeom>
              <a:rect b="b" l="l" r="r" t="t"/>
              <a:pathLst>
                <a:path extrusionOk="0" h="4883" w="4354">
                  <a:moveTo>
                    <a:pt x="1855" y="0"/>
                  </a:moveTo>
                  <a:cubicBezTo>
                    <a:pt x="1721" y="0"/>
                    <a:pt x="1588" y="18"/>
                    <a:pt x="1457" y="56"/>
                  </a:cubicBezTo>
                  <a:cubicBezTo>
                    <a:pt x="475" y="356"/>
                    <a:pt x="1" y="1671"/>
                    <a:pt x="397" y="2984"/>
                  </a:cubicBezTo>
                  <a:cubicBezTo>
                    <a:pt x="737" y="4115"/>
                    <a:pt x="1617" y="4882"/>
                    <a:pt x="2481" y="4882"/>
                  </a:cubicBezTo>
                  <a:cubicBezTo>
                    <a:pt x="2621" y="4882"/>
                    <a:pt x="2761" y="4862"/>
                    <a:pt x="2898" y="4820"/>
                  </a:cubicBezTo>
                  <a:cubicBezTo>
                    <a:pt x="3879" y="4535"/>
                    <a:pt x="4354" y="3222"/>
                    <a:pt x="3957" y="1908"/>
                  </a:cubicBezTo>
                  <a:cubicBezTo>
                    <a:pt x="3615" y="770"/>
                    <a:pt x="2725" y="0"/>
                    <a:pt x="18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3"/>
            <p:cNvSpPr/>
            <p:nvPr/>
          </p:nvSpPr>
          <p:spPr>
            <a:xfrm>
              <a:off x="7031201" y="1177422"/>
              <a:ext cx="100082" cy="96922"/>
            </a:xfrm>
            <a:custGeom>
              <a:rect b="b" l="l" r="r" t="t"/>
              <a:pathLst>
                <a:path extrusionOk="0" h="1687" w="1742">
                  <a:moveTo>
                    <a:pt x="645" y="0"/>
                  </a:moveTo>
                  <a:cubicBezTo>
                    <a:pt x="518" y="0"/>
                    <a:pt x="399" y="37"/>
                    <a:pt x="300" y="115"/>
                  </a:cubicBezTo>
                  <a:cubicBezTo>
                    <a:pt x="0" y="353"/>
                    <a:pt x="15" y="859"/>
                    <a:pt x="332" y="1254"/>
                  </a:cubicBezTo>
                  <a:cubicBezTo>
                    <a:pt x="544" y="1531"/>
                    <a:pt x="836" y="1686"/>
                    <a:pt x="1095" y="1686"/>
                  </a:cubicBezTo>
                  <a:cubicBezTo>
                    <a:pt x="1222" y="1686"/>
                    <a:pt x="1341" y="1649"/>
                    <a:pt x="1440" y="1571"/>
                  </a:cubicBezTo>
                  <a:cubicBezTo>
                    <a:pt x="1741" y="1349"/>
                    <a:pt x="1725" y="828"/>
                    <a:pt x="1408" y="431"/>
                  </a:cubicBezTo>
                  <a:cubicBezTo>
                    <a:pt x="1195" y="155"/>
                    <a:pt x="905" y="0"/>
                    <a:pt x="6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3"/>
            <p:cNvSpPr/>
            <p:nvPr/>
          </p:nvSpPr>
          <p:spPr>
            <a:xfrm>
              <a:off x="7199363" y="1248605"/>
              <a:ext cx="41021" cy="12754"/>
            </a:xfrm>
            <a:custGeom>
              <a:rect b="b" l="l" r="r" t="t"/>
              <a:pathLst>
                <a:path extrusionOk="0" h="222" w="714">
                  <a:moveTo>
                    <a:pt x="32" y="0"/>
                  </a:moveTo>
                  <a:lnTo>
                    <a:pt x="1" y="32"/>
                  </a:lnTo>
                  <a:cubicBezTo>
                    <a:pt x="112" y="142"/>
                    <a:pt x="222" y="205"/>
                    <a:pt x="349" y="205"/>
                  </a:cubicBezTo>
                  <a:cubicBezTo>
                    <a:pt x="365" y="205"/>
                    <a:pt x="380" y="222"/>
                    <a:pt x="380" y="222"/>
                  </a:cubicBezTo>
                  <a:cubicBezTo>
                    <a:pt x="492" y="222"/>
                    <a:pt x="602" y="174"/>
                    <a:pt x="713" y="110"/>
                  </a:cubicBezTo>
                  <a:lnTo>
                    <a:pt x="682" y="63"/>
                  </a:lnTo>
                  <a:cubicBezTo>
                    <a:pt x="585" y="119"/>
                    <a:pt x="489" y="161"/>
                    <a:pt x="403" y="161"/>
                  </a:cubicBezTo>
                  <a:cubicBezTo>
                    <a:pt x="390" y="161"/>
                    <a:pt x="377" y="160"/>
                    <a:pt x="365" y="158"/>
                  </a:cubicBezTo>
                  <a:cubicBezTo>
                    <a:pt x="239" y="158"/>
                    <a:pt x="144" y="95"/>
                    <a:pt x="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3"/>
            <p:cNvSpPr/>
            <p:nvPr/>
          </p:nvSpPr>
          <p:spPr>
            <a:xfrm>
              <a:off x="7158457" y="1185637"/>
              <a:ext cx="37344" cy="17523"/>
            </a:xfrm>
            <a:custGeom>
              <a:rect b="b" l="l" r="r" t="t"/>
              <a:pathLst>
                <a:path extrusionOk="0" h="305" w="650">
                  <a:moveTo>
                    <a:pt x="397" y="0"/>
                  </a:moveTo>
                  <a:cubicBezTo>
                    <a:pt x="358" y="0"/>
                    <a:pt x="315" y="6"/>
                    <a:pt x="269" y="20"/>
                  </a:cubicBezTo>
                  <a:cubicBezTo>
                    <a:pt x="64" y="83"/>
                    <a:pt x="1" y="273"/>
                    <a:pt x="1" y="288"/>
                  </a:cubicBezTo>
                  <a:lnTo>
                    <a:pt x="48" y="305"/>
                  </a:lnTo>
                  <a:cubicBezTo>
                    <a:pt x="48" y="288"/>
                    <a:pt x="111" y="130"/>
                    <a:pt x="286" y="67"/>
                  </a:cubicBezTo>
                  <a:cubicBezTo>
                    <a:pt x="320" y="57"/>
                    <a:pt x="353" y="54"/>
                    <a:pt x="384" y="54"/>
                  </a:cubicBezTo>
                  <a:cubicBezTo>
                    <a:pt x="511" y="54"/>
                    <a:pt x="605" y="115"/>
                    <a:pt x="618" y="115"/>
                  </a:cubicBezTo>
                  <a:lnTo>
                    <a:pt x="649" y="83"/>
                  </a:lnTo>
                  <a:cubicBezTo>
                    <a:pt x="637" y="70"/>
                    <a:pt x="538" y="0"/>
                    <a:pt x="3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3"/>
            <p:cNvSpPr/>
            <p:nvPr/>
          </p:nvSpPr>
          <p:spPr>
            <a:xfrm>
              <a:off x="7168453" y="1187418"/>
              <a:ext cx="14593" cy="12352"/>
            </a:xfrm>
            <a:custGeom>
              <a:rect b="b" l="l" r="r" t="t"/>
              <a:pathLst>
                <a:path extrusionOk="0" h="215" w="254">
                  <a:moveTo>
                    <a:pt x="120" y="0"/>
                  </a:moveTo>
                  <a:cubicBezTo>
                    <a:pt x="112" y="0"/>
                    <a:pt x="103" y="2"/>
                    <a:pt x="95" y="4"/>
                  </a:cubicBezTo>
                  <a:cubicBezTo>
                    <a:pt x="32" y="36"/>
                    <a:pt x="0" y="84"/>
                    <a:pt x="32" y="147"/>
                  </a:cubicBezTo>
                  <a:cubicBezTo>
                    <a:pt x="46" y="186"/>
                    <a:pt x="91" y="214"/>
                    <a:pt x="133" y="214"/>
                  </a:cubicBezTo>
                  <a:cubicBezTo>
                    <a:pt x="142" y="214"/>
                    <a:pt x="151" y="213"/>
                    <a:pt x="159" y="210"/>
                  </a:cubicBezTo>
                  <a:cubicBezTo>
                    <a:pt x="222" y="194"/>
                    <a:pt x="254" y="131"/>
                    <a:pt x="222" y="84"/>
                  </a:cubicBezTo>
                  <a:cubicBezTo>
                    <a:pt x="209" y="31"/>
                    <a:pt x="163" y="0"/>
                    <a:pt x="1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3"/>
            <p:cNvSpPr/>
            <p:nvPr/>
          </p:nvSpPr>
          <p:spPr>
            <a:xfrm>
              <a:off x="7251242" y="1154614"/>
              <a:ext cx="37287" cy="18500"/>
            </a:xfrm>
            <a:custGeom>
              <a:rect b="b" l="l" r="r" t="t"/>
              <a:pathLst>
                <a:path extrusionOk="0" h="322" w="649">
                  <a:moveTo>
                    <a:pt x="399" y="0"/>
                  </a:moveTo>
                  <a:cubicBezTo>
                    <a:pt x="358" y="0"/>
                    <a:pt x="314" y="7"/>
                    <a:pt x="269" y="22"/>
                  </a:cubicBezTo>
                  <a:cubicBezTo>
                    <a:pt x="64" y="85"/>
                    <a:pt x="0" y="275"/>
                    <a:pt x="0" y="307"/>
                  </a:cubicBezTo>
                  <a:lnTo>
                    <a:pt x="47" y="322"/>
                  </a:lnTo>
                  <a:cubicBezTo>
                    <a:pt x="47" y="290"/>
                    <a:pt x="111" y="132"/>
                    <a:pt x="285" y="69"/>
                  </a:cubicBezTo>
                  <a:cubicBezTo>
                    <a:pt x="319" y="59"/>
                    <a:pt x="352" y="56"/>
                    <a:pt x="382" y="56"/>
                  </a:cubicBezTo>
                  <a:cubicBezTo>
                    <a:pt x="510" y="56"/>
                    <a:pt x="605" y="120"/>
                    <a:pt x="617" y="132"/>
                  </a:cubicBezTo>
                  <a:lnTo>
                    <a:pt x="649" y="85"/>
                  </a:lnTo>
                  <a:cubicBezTo>
                    <a:pt x="625" y="61"/>
                    <a:pt x="528" y="0"/>
                    <a:pt x="3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3"/>
            <p:cNvSpPr/>
            <p:nvPr/>
          </p:nvSpPr>
          <p:spPr>
            <a:xfrm>
              <a:off x="7261181" y="1156509"/>
              <a:ext cx="13731" cy="12410"/>
            </a:xfrm>
            <a:custGeom>
              <a:rect b="b" l="l" r="r" t="t"/>
              <a:pathLst>
                <a:path extrusionOk="0" h="216" w="239">
                  <a:moveTo>
                    <a:pt x="121" y="0"/>
                  </a:moveTo>
                  <a:cubicBezTo>
                    <a:pt x="112" y="0"/>
                    <a:pt x="104" y="1"/>
                    <a:pt x="96" y="4"/>
                  </a:cubicBezTo>
                  <a:cubicBezTo>
                    <a:pt x="32" y="36"/>
                    <a:pt x="1" y="84"/>
                    <a:pt x="17" y="147"/>
                  </a:cubicBezTo>
                  <a:cubicBezTo>
                    <a:pt x="29" y="196"/>
                    <a:pt x="69" y="216"/>
                    <a:pt x="115" y="216"/>
                  </a:cubicBezTo>
                  <a:cubicBezTo>
                    <a:pt x="129" y="216"/>
                    <a:pt x="144" y="214"/>
                    <a:pt x="159" y="210"/>
                  </a:cubicBezTo>
                  <a:cubicBezTo>
                    <a:pt x="207" y="194"/>
                    <a:pt x="239" y="131"/>
                    <a:pt x="222" y="84"/>
                  </a:cubicBezTo>
                  <a:cubicBezTo>
                    <a:pt x="210" y="31"/>
                    <a:pt x="164" y="0"/>
                    <a:pt x="1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3"/>
            <p:cNvSpPr/>
            <p:nvPr/>
          </p:nvSpPr>
          <p:spPr>
            <a:xfrm>
              <a:off x="7227571" y="1162140"/>
              <a:ext cx="33667" cy="69173"/>
            </a:xfrm>
            <a:custGeom>
              <a:rect b="b" l="l" r="r" t="t"/>
              <a:pathLst>
                <a:path extrusionOk="0" h="1204" w="586">
                  <a:moveTo>
                    <a:pt x="1" y="1"/>
                  </a:moveTo>
                  <a:lnTo>
                    <a:pt x="96" y="1204"/>
                  </a:lnTo>
                  <a:lnTo>
                    <a:pt x="586" y="10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3"/>
            <p:cNvSpPr/>
            <p:nvPr/>
          </p:nvSpPr>
          <p:spPr>
            <a:xfrm>
              <a:off x="7121171" y="1146053"/>
              <a:ext cx="64634" cy="28267"/>
            </a:xfrm>
            <a:custGeom>
              <a:rect b="b" l="l" r="r" t="t"/>
              <a:pathLst>
                <a:path extrusionOk="0" h="492" w="1125">
                  <a:moveTo>
                    <a:pt x="1007" y="0"/>
                  </a:moveTo>
                  <a:cubicBezTo>
                    <a:pt x="993" y="0"/>
                    <a:pt x="979" y="4"/>
                    <a:pt x="967" y="12"/>
                  </a:cubicBezTo>
                  <a:lnTo>
                    <a:pt x="95" y="266"/>
                  </a:lnTo>
                  <a:cubicBezTo>
                    <a:pt x="32" y="297"/>
                    <a:pt x="0" y="361"/>
                    <a:pt x="17" y="408"/>
                  </a:cubicBezTo>
                  <a:cubicBezTo>
                    <a:pt x="30" y="460"/>
                    <a:pt x="76" y="491"/>
                    <a:pt x="127" y="491"/>
                  </a:cubicBezTo>
                  <a:cubicBezTo>
                    <a:pt x="138" y="491"/>
                    <a:pt x="148" y="490"/>
                    <a:pt x="159" y="487"/>
                  </a:cubicBezTo>
                  <a:lnTo>
                    <a:pt x="1030" y="218"/>
                  </a:lnTo>
                  <a:cubicBezTo>
                    <a:pt x="1093" y="202"/>
                    <a:pt x="1125" y="139"/>
                    <a:pt x="1108" y="76"/>
                  </a:cubicBezTo>
                  <a:cubicBezTo>
                    <a:pt x="1085" y="29"/>
                    <a:pt x="1045" y="0"/>
                    <a:pt x="10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3"/>
            <p:cNvSpPr/>
            <p:nvPr/>
          </p:nvSpPr>
          <p:spPr>
            <a:xfrm>
              <a:off x="7223952" y="1115202"/>
              <a:ext cx="64577" cy="28152"/>
            </a:xfrm>
            <a:custGeom>
              <a:rect b="b" l="l" r="r" t="t"/>
              <a:pathLst>
                <a:path extrusionOk="0" h="490" w="1124">
                  <a:moveTo>
                    <a:pt x="1000" y="1"/>
                  </a:moveTo>
                  <a:cubicBezTo>
                    <a:pt x="988" y="1"/>
                    <a:pt x="976" y="4"/>
                    <a:pt x="965" y="11"/>
                  </a:cubicBezTo>
                  <a:lnTo>
                    <a:pt x="96" y="280"/>
                  </a:lnTo>
                  <a:cubicBezTo>
                    <a:pt x="32" y="296"/>
                    <a:pt x="1" y="360"/>
                    <a:pt x="16" y="423"/>
                  </a:cubicBezTo>
                  <a:cubicBezTo>
                    <a:pt x="29" y="462"/>
                    <a:pt x="75" y="490"/>
                    <a:pt x="126" y="490"/>
                  </a:cubicBezTo>
                  <a:cubicBezTo>
                    <a:pt x="137" y="490"/>
                    <a:pt x="148" y="489"/>
                    <a:pt x="159" y="486"/>
                  </a:cubicBezTo>
                  <a:lnTo>
                    <a:pt x="1029" y="216"/>
                  </a:lnTo>
                  <a:cubicBezTo>
                    <a:pt x="1092" y="201"/>
                    <a:pt x="1124" y="138"/>
                    <a:pt x="1108" y="75"/>
                  </a:cubicBezTo>
                  <a:cubicBezTo>
                    <a:pt x="1084" y="37"/>
                    <a:pt x="1041" y="1"/>
                    <a:pt x="10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3"/>
            <p:cNvSpPr/>
            <p:nvPr/>
          </p:nvSpPr>
          <p:spPr>
            <a:xfrm>
              <a:off x="7141164" y="1212640"/>
              <a:ext cx="57395" cy="48260"/>
            </a:xfrm>
            <a:custGeom>
              <a:rect b="b" l="l" r="r" t="t"/>
              <a:pathLst>
                <a:path extrusionOk="0" h="840" w="999">
                  <a:moveTo>
                    <a:pt x="527" y="1"/>
                  </a:moveTo>
                  <a:cubicBezTo>
                    <a:pt x="478" y="1"/>
                    <a:pt x="429" y="8"/>
                    <a:pt x="380" y="25"/>
                  </a:cubicBezTo>
                  <a:cubicBezTo>
                    <a:pt x="144" y="88"/>
                    <a:pt x="1" y="325"/>
                    <a:pt x="64" y="546"/>
                  </a:cubicBezTo>
                  <a:cubicBezTo>
                    <a:pt x="114" y="723"/>
                    <a:pt x="286" y="839"/>
                    <a:pt x="474" y="839"/>
                  </a:cubicBezTo>
                  <a:cubicBezTo>
                    <a:pt x="522" y="839"/>
                    <a:pt x="570" y="832"/>
                    <a:pt x="619" y="816"/>
                  </a:cubicBezTo>
                  <a:cubicBezTo>
                    <a:pt x="855" y="753"/>
                    <a:pt x="998" y="515"/>
                    <a:pt x="935" y="293"/>
                  </a:cubicBezTo>
                  <a:cubicBezTo>
                    <a:pt x="885" y="117"/>
                    <a:pt x="714" y="1"/>
                    <a:pt x="5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3"/>
            <p:cNvSpPr/>
            <p:nvPr/>
          </p:nvSpPr>
          <p:spPr>
            <a:xfrm>
              <a:off x="7274854" y="1181731"/>
              <a:ext cx="57338" cy="48260"/>
            </a:xfrm>
            <a:custGeom>
              <a:rect b="b" l="l" r="r" t="t"/>
              <a:pathLst>
                <a:path extrusionOk="0" h="840" w="998">
                  <a:moveTo>
                    <a:pt x="526" y="1"/>
                  </a:moveTo>
                  <a:cubicBezTo>
                    <a:pt x="478" y="1"/>
                    <a:pt x="429" y="8"/>
                    <a:pt x="381" y="25"/>
                  </a:cubicBezTo>
                  <a:cubicBezTo>
                    <a:pt x="143" y="88"/>
                    <a:pt x="1" y="325"/>
                    <a:pt x="64" y="546"/>
                  </a:cubicBezTo>
                  <a:cubicBezTo>
                    <a:pt x="115" y="723"/>
                    <a:pt x="286" y="839"/>
                    <a:pt x="473" y="839"/>
                  </a:cubicBezTo>
                  <a:cubicBezTo>
                    <a:pt x="521" y="839"/>
                    <a:pt x="570" y="832"/>
                    <a:pt x="618" y="816"/>
                  </a:cubicBezTo>
                  <a:cubicBezTo>
                    <a:pt x="856" y="753"/>
                    <a:pt x="997" y="515"/>
                    <a:pt x="934" y="293"/>
                  </a:cubicBezTo>
                  <a:cubicBezTo>
                    <a:pt x="884" y="117"/>
                    <a:pt x="713" y="1"/>
                    <a:pt x="5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3"/>
            <p:cNvSpPr/>
            <p:nvPr/>
          </p:nvSpPr>
          <p:spPr>
            <a:xfrm>
              <a:off x="7142141" y="1013052"/>
              <a:ext cx="100082" cy="81870"/>
            </a:xfrm>
            <a:custGeom>
              <a:rect b="b" l="l" r="r" t="t"/>
              <a:pathLst>
                <a:path extrusionOk="0" h="1425" w="1742">
                  <a:moveTo>
                    <a:pt x="870" y="0"/>
                  </a:moveTo>
                  <a:cubicBezTo>
                    <a:pt x="395" y="0"/>
                    <a:pt x="0" y="317"/>
                    <a:pt x="0" y="713"/>
                  </a:cubicBezTo>
                  <a:cubicBezTo>
                    <a:pt x="0" y="1108"/>
                    <a:pt x="395" y="1425"/>
                    <a:pt x="870" y="1425"/>
                  </a:cubicBezTo>
                  <a:cubicBezTo>
                    <a:pt x="1345" y="1425"/>
                    <a:pt x="1741" y="1108"/>
                    <a:pt x="1741" y="713"/>
                  </a:cubicBezTo>
                  <a:cubicBezTo>
                    <a:pt x="1741" y="317"/>
                    <a:pt x="1345" y="0"/>
                    <a:pt x="8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3"/>
            <p:cNvSpPr/>
            <p:nvPr/>
          </p:nvSpPr>
          <p:spPr>
            <a:xfrm>
              <a:off x="7012989" y="917625"/>
              <a:ext cx="271061" cy="200969"/>
            </a:xfrm>
            <a:custGeom>
              <a:rect b="b" l="l" r="r" t="t"/>
              <a:pathLst>
                <a:path extrusionOk="0" h="3498" w="4718">
                  <a:moveTo>
                    <a:pt x="2438" y="1"/>
                  </a:moveTo>
                  <a:cubicBezTo>
                    <a:pt x="2229" y="1"/>
                    <a:pt x="2016" y="31"/>
                    <a:pt x="1805" y="95"/>
                  </a:cubicBezTo>
                  <a:cubicBezTo>
                    <a:pt x="649" y="443"/>
                    <a:pt x="1" y="1646"/>
                    <a:pt x="349" y="2801"/>
                  </a:cubicBezTo>
                  <a:lnTo>
                    <a:pt x="554" y="3497"/>
                  </a:lnTo>
                  <a:lnTo>
                    <a:pt x="4717" y="2247"/>
                  </a:lnTo>
                  <a:lnTo>
                    <a:pt x="4511" y="1551"/>
                  </a:lnTo>
                  <a:cubicBezTo>
                    <a:pt x="4226" y="606"/>
                    <a:pt x="3371" y="1"/>
                    <a:pt x="243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3"/>
            <p:cNvSpPr/>
            <p:nvPr/>
          </p:nvSpPr>
          <p:spPr>
            <a:xfrm>
              <a:off x="7016608" y="1002137"/>
              <a:ext cx="282839" cy="116514"/>
            </a:xfrm>
            <a:custGeom>
              <a:rect b="b" l="l" r="r" t="t"/>
              <a:pathLst>
                <a:path extrusionOk="0" h="2028" w="4923">
                  <a:moveTo>
                    <a:pt x="4462" y="0"/>
                  </a:moveTo>
                  <a:cubicBezTo>
                    <a:pt x="4426" y="0"/>
                    <a:pt x="4389" y="6"/>
                    <a:pt x="4353" y="17"/>
                  </a:cubicBezTo>
                  <a:lnTo>
                    <a:pt x="333" y="1235"/>
                  </a:lnTo>
                  <a:cubicBezTo>
                    <a:pt x="127" y="1298"/>
                    <a:pt x="1" y="1520"/>
                    <a:pt x="64" y="1726"/>
                  </a:cubicBezTo>
                  <a:cubicBezTo>
                    <a:pt x="116" y="1909"/>
                    <a:pt x="277" y="2027"/>
                    <a:pt x="456" y="2027"/>
                  </a:cubicBezTo>
                  <a:cubicBezTo>
                    <a:pt x="493" y="2027"/>
                    <a:pt x="532" y="2022"/>
                    <a:pt x="571" y="2011"/>
                  </a:cubicBezTo>
                  <a:lnTo>
                    <a:pt x="4574" y="792"/>
                  </a:lnTo>
                  <a:cubicBezTo>
                    <a:pt x="4796" y="728"/>
                    <a:pt x="4923" y="507"/>
                    <a:pt x="4859" y="285"/>
                  </a:cubicBezTo>
                  <a:cubicBezTo>
                    <a:pt x="4795" y="116"/>
                    <a:pt x="4633" y="0"/>
                    <a:pt x="44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3"/>
            <p:cNvSpPr/>
            <p:nvPr/>
          </p:nvSpPr>
          <p:spPr>
            <a:xfrm>
              <a:off x="6591924" y="2237924"/>
              <a:ext cx="1252235" cy="2247944"/>
            </a:xfrm>
            <a:custGeom>
              <a:rect b="b" l="l" r="r" t="t"/>
              <a:pathLst>
                <a:path extrusionOk="0" h="39127" w="21796">
                  <a:moveTo>
                    <a:pt x="6222" y="1"/>
                  </a:moveTo>
                  <a:lnTo>
                    <a:pt x="1" y="38192"/>
                  </a:lnTo>
                  <a:lnTo>
                    <a:pt x="5730" y="39126"/>
                  </a:lnTo>
                  <a:lnTo>
                    <a:pt x="10907" y="7408"/>
                  </a:lnTo>
                  <a:lnTo>
                    <a:pt x="16066" y="39126"/>
                  </a:lnTo>
                  <a:lnTo>
                    <a:pt x="21796" y="38192"/>
                  </a:lnTo>
                  <a:lnTo>
                    <a:pt x="15575" y="1"/>
                  </a:lnTo>
                  <a:lnTo>
                    <a:pt x="10907" y="760"/>
                  </a:lnTo>
                  <a:lnTo>
                    <a:pt x="62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3"/>
            <p:cNvSpPr/>
            <p:nvPr/>
          </p:nvSpPr>
          <p:spPr>
            <a:xfrm>
              <a:off x="6941116" y="2143358"/>
              <a:ext cx="543845" cy="493804"/>
            </a:xfrm>
            <a:custGeom>
              <a:rect b="b" l="l" r="r" t="t"/>
              <a:pathLst>
                <a:path extrusionOk="0" h="8595" w="9466">
                  <a:moveTo>
                    <a:pt x="1" y="1"/>
                  </a:moveTo>
                  <a:lnTo>
                    <a:pt x="1" y="8136"/>
                  </a:lnTo>
                  <a:cubicBezTo>
                    <a:pt x="1" y="8389"/>
                    <a:pt x="207" y="8594"/>
                    <a:pt x="460" y="8594"/>
                  </a:cubicBezTo>
                  <a:lnTo>
                    <a:pt x="8991" y="8594"/>
                  </a:lnTo>
                  <a:cubicBezTo>
                    <a:pt x="9260" y="8594"/>
                    <a:pt x="9465" y="8389"/>
                    <a:pt x="9465" y="8136"/>
                  </a:cubicBezTo>
                  <a:lnTo>
                    <a:pt x="94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3"/>
            <p:cNvSpPr/>
            <p:nvPr/>
          </p:nvSpPr>
          <p:spPr>
            <a:xfrm>
              <a:off x="6321900" y="3605563"/>
              <a:ext cx="760269" cy="986632"/>
            </a:xfrm>
            <a:custGeom>
              <a:rect b="b" l="l" r="r" t="t"/>
              <a:pathLst>
                <a:path extrusionOk="0" h="17173" w="13233">
                  <a:moveTo>
                    <a:pt x="5840" y="0"/>
                  </a:moveTo>
                  <a:lnTo>
                    <a:pt x="3863" y="15527"/>
                  </a:lnTo>
                  <a:lnTo>
                    <a:pt x="1" y="17173"/>
                  </a:lnTo>
                  <a:lnTo>
                    <a:pt x="10289" y="17094"/>
                  </a:lnTo>
                  <a:lnTo>
                    <a:pt x="10289" y="16050"/>
                  </a:lnTo>
                  <a:lnTo>
                    <a:pt x="13232" y="1377"/>
                  </a:lnTo>
                  <a:lnTo>
                    <a:pt x="58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33"/>
            <p:cNvSpPr/>
            <p:nvPr/>
          </p:nvSpPr>
          <p:spPr>
            <a:xfrm>
              <a:off x="7326676" y="3617341"/>
              <a:ext cx="760269" cy="986747"/>
            </a:xfrm>
            <a:custGeom>
              <a:rect b="b" l="l" r="r" t="t"/>
              <a:pathLst>
                <a:path extrusionOk="0" h="17175" w="13233">
                  <a:moveTo>
                    <a:pt x="7393" y="0"/>
                  </a:moveTo>
                  <a:lnTo>
                    <a:pt x="0" y="1378"/>
                  </a:lnTo>
                  <a:lnTo>
                    <a:pt x="2944" y="16050"/>
                  </a:lnTo>
                  <a:lnTo>
                    <a:pt x="2944" y="17111"/>
                  </a:lnTo>
                  <a:lnTo>
                    <a:pt x="13232" y="17174"/>
                  </a:lnTo>
                  <a:lnTo>
                    <a:pt x="9370" y="15528"/>
                  </a:lnTo>
                  <a:lnTo>
                    <a:pt x="73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3"/>
            <p:cNvSpPr/>
            <p:nvPr/>
          </p:nvSpPr>
          <p:spPr>
            <a:xfrm>
              <a:off x="6910207" y="1432278"/>
              <a:ext cx="575674" cy="781124"/>
            </a:xfrm>
            <a:custGeom>
              <a:rect b="b" l="l" r="r" t="t"/>
              <a:pathLst>
                <a:path extrusionOk="0" h="13596" w="10020">
                  <a:moveTo>
                    <a:pt x="0" y="0"/>
                  </a:moveTo>
                  <a:lnTo>
                    <a:pt x="0" y="13596"/>
                  </a:lnTo>
                  <a:lnTo>
                    <a:pt x="10020" y="13596"/>
                  </a:lnTo>
                  <a:lnTo>
                    <a:pt x="100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3"/>
            <p:cNvSpPr/>
            <p:nvPr/>
          </p:nvSpPr>
          <p:spPr>
            <a:xfrm>
              <a:off x="7293067" y="1414066"/>
              <a:ext cx="326445" cy="968477"/>
            </a:xfrm>
            <a:custGeom>
              <a:rect b="b" l="l" r="r" t="t"/>
              <a:pathLst>
                <a:path extrusionOk="0" h="16857" w="5682">
                  <a:moveTo>
                    <a:pt x="5682" y="1"/>
                  </a:moveTo>
                  <a:lnTo>
                    <a:pt x="5682" y="1"/>
                  </a:lnTo>
                  <a:cubicBezTo>
                    <a:pt x="3783" y="64"/>
                    <a:pt x="1900" y="143"/>
                    <a:pt x="0" y="206"/>
                  </a:cubicBezTo>
                  <a:lnTo>
                    <a:pt x="0" y="16857"/>
                  </a:lnTo>
                  <a:lnTo>
                    <a:pt x="4637" y="16857"/>
                  </a:lnTo>
                  <a:cubicBezTo>
                    <a:pt x="4749" y="14957"/>
                    <a:pt x="4875" y="13058"/>
                    <a:pt x="4985" y="11175"/>
                  </a:cubicBezTo>
                  <a:cubicBezTo>
                    <a:pt x="5034" y="10542"/>
                    <a:pt x="5065" y="9909"/>
                    <a:pt x="5112" y="9276"/>
                  </a:cubicBezTo>
                  <a:cubicBezTo>
                    <a:pt x="5144" y="8563"/>
                    <a:pt x="5192" y="7866"/>
                    <a:pt x="5239" y="7170"/>
                  </a:cubicBezTo>
                  <a:cubicBezTo>
                    <a:pt x="5270" y="6537"/>
                    <a:pt x="5319" y="5904"/>
                    <a:pt x="5350" y="5271"/>
                  </a:cubicBezTo>
                  <a:lnTo>
                    <a:pt x="56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3"/>
            <p:cNvSpPr/>
            <p:nvPr/>
          </p:nvSpPr>
          <p:spPr>
            <a:xfrm>
              <a:off x="7293067" y="1716837"/>
              <a:ext cx="307428" cy="109217"/>
            </a:xfrm>
            <a:custGeom>
              <a:rect b="b" l="l" r="r" t="t"/>
              <a:pathLst>
                <a:path extrusionOk="0" h="1901" w="5351">
                  <a:moveTo>
                    <a:pt x="0" y="1"/>
                  </a:moveTo>
                  <a:lnTo>
                    <a:pt x="0" y="1900"/>
                  </a:lnTo>
                  <a:lnTo>
                    <a:pt x="5239" y="1900"/>
                  </a:lnTo>
                  <a:cubicBezTo>
                    <a:pt x="5270" y="1267"/>
                    <a:pt x="5319" y="634"/>
                    <a:pt x="5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3"/>
            <p:cNvSpPr/>
            <p:nvPr/>
          </p:nvSpPr>
          <p:spPr>
            <a:xfrm>
              <a:off x="7293067" y="1946931"/>
              <a:ext cx="293755" cy="109217"/>
            </a:xfrm>
            <a:custGeom>
              <a:rect b="b" l="l" r="r" t="t"/>
              <a:pathLst>
                <a:path extrusionOk="0" h="1901" w="5113">
                  <a:moveTo>
                    <a:pt x="0" y="1"/>
                  </a:moveTo>
                  <a:lnTo>
                    <a:pt x="0" y="1900"/>
                  </a:lnTo>
                  <a:lnTo>
                    <a:pt x="4985" y="1900"/>
                  </a:lnTo>
                  <a:cubicBezTo>
                    <a:pt x="5034" y="1267"/>
                    <a:pt x="5065" y="634"/>
                    <a:pt x="51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3"/>
            <p:cNvSpPr/>
            <p:nvPr/>
          </p:nvSpPr>
          <p:spPr>
            <a:xfrm>
              <a:off x="6832934" y="1414066"/>
              <a:ext cx="326503" cy="968477"/>
            </a:xfrm>
            <a:custGeom>
              <a:rect b="b" l="l" r="r" t="t"/>
              <a:pathLst>
                <a:path extrusionOk="0" h="16857" w="5683">
                  <a:moveTo>
                    <a:pt x="1" y="1"/>
                  </a:moveTo>
                  <a:lnTo>
                    <a:pt x="332" y="5271"/>
                  </a:lnTo>
                  <a:cubicBezTo>
                    <a:pt x="364" y="5904"/>
                    <a:pt x="412" y="6537"/>
                    <a:pt x="444" y="7170"/>
                  </a:cubicBezTo>
                  <a:cubicBezTo>
                    <a:pt x="491" y="7866"/>
                    <a:pt x="539" y="8563"/>
                    <a:pt x="570" y="9276"/>
                  </a:cubicBezTo>
                  <a:cubicBezTo>
                    <a:pt x="617" y="9909"/>
                    <a:pt x="649" y="10542"/>
                    <a:pt x="697" y="11175"/>
                  </a:cubicBezTo>
                  <a:cubicBezTo>
                    <a:pt x="807" y="13058"/>
                    <a:pt x="934" y="14957"/>
                    <a:pt x="1045" y="16857"/>
                  </a:cubicBezTo>
                  <a:lnTo>
                    <a:pt x="5682" y="16857"/>
                  </a:lnTo>
                  <a:lnTo>
                    <a:pt x="5682" y="206"/>
                  </a:lnTo>
                  <a:cubicBezTo>
                    <a:pt x="3783" y="143"/>
                    <a:pt x="1900" y="64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3"/>
            <p:cNvSpPr/>
            <p:nvPr/>
          </p:nvSpPr>
          <p:spPr>
            <a:xfrm>
              <a:off x="6852009" y="1716837"/>
              <a:ext cx="307428" cy="109217"/>
            </a:xfrm>
            <a:custGeom>
              <a:rect b="b" l="l" r="r" t="t"/>
              <a:pathLst>
                <a:path extrusionOk="0" h="1901" w="5351">
                  <a:moveTo>
                    <a:pt x="0" y="1"/>
                  </a:moveTo>
                  <a:cubicBezTo>
                    <a:pt x="32" y="634"/>
                    <a:pt x="80" y="1267"/>
                    <a:pt x="112" y="1900"/>
                  </a:cubicBezTo>
                  <a:lnTo>
                    <a:pt x="5350" y="1900"/>
                  </a:lnTo>
                  <a:lnTo>
                    <a:pt x="53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3"/>
            <p:cNvSpPr/>
            <p:nvPr/>
          </p:nvSpPr>
          <p:spPr>
            <a:xfrm>
              <a:off x="6865682" y="1946931"/>
              <a:ext cx="293755" cy="109217"/>
            </a:xfrm>
            <a:custGeom>
              <a:rect b="b" l="l" r="r" t="t"/>
              <a:pathLst>
                <a:path extrusionOk="0" h="1901" w="5113">
                  <a:moveTo>
                    <a:pt x="0" y="1"/>
                  </a:moveTo>
                  <a:cubicBezTo>
                    <a:pt x="47" y="634"/>
                    <a:pt x="79" y="1267"/>
                    <a:pt x="127" y="1900"/>
                  </a:cubicBezTo>
                  <a:lnTo>
                    <a:pt x="5112" y="1900"/>
                  </a:lnTo>
                  <a:lnTo>
                    <a:pt x="51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3"/>
            <p:cNvSpPr/>
            <p:nvPr/>
          </p:nvSpPr>
          <p:spPr>
            <a:xfrm>
              <a:off x="8187822" y="1528567"/>
              <a:ext cx="130992" cy="172128"/>
            </a:xfrm>
            <a:custGeom>
              <a:rect b="b" l="l" r="r" t="t"/>
              <a:pathLst>
                <a:path extrusionOk="0" h="2996" w="2280">
                  <a:moveTo>
                    <a:pt x="1899" y="0"/>
                  </a:moveTo>
                  <a:cubicBezTo>
                    <a:pt x="1787" y="0"/>
                    <a:pt x="1677" y="57"/>
                    <a:pt x="1615" y="160"/>
                  </a:cubicBezTo>
                  <a:lnTo>
                    <a:pt x="96" y="2471"/>
                  </a:lnTo>
                  <a:cubicBezTo>
                    <a:pt x="1" y="2629"/>
                    <a:pt x="48" y="2835"/>
                    <a:pt x="206" y="2946"/>
                  </a:cubicBezTo>
                  <a:cubicBezTo>
                    <a:pt x="256" y="2980"/>
                    <a:pt x="317" y="2995"/>
                    <a:pt x="378" y="2995"/>
                  </a:cubicBezTo>
                  <a:cubicBezTo>
                    <a:pt x="490" y="2995"/>
                    <a:pt x="604" y="2943"/>
                    <a:pt x="666" y="2851"/>
                  </a:cubicBezTo>
                  <a:lnTo>
                    <a:pt x="2169" y="524"/>
                  </a:lnTo>
                  <a:cubicBezTo>
                    <a:pt x="2280" y="365"/>
                    <a:pt x="2232" y="160"/>
                    <a:pt x="2074" y="49"/>
                  </a:cubicBezTo>
                  <a:cubicBezTo>
                    <a:pt x="2019" y="16"/>
                    <a:pt x="1959" y="0"/>
                    <a:pt x="18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3"/>
            <p:cNvSpPr/>
            <p:nvPr/>
          </p:nvSpPr>
          <p:spPr>
            <a:xfrm>
              <a:off x="8152317" y="1488810"/>
              <a:ext cx="108298" cy="195741"/>
            </a:xfrm>
            <a:custGeom>
              <a:rect b="b" l="l" r="r" t="t"/>
              <a:pathLst>
                <a:path extrusionOk="0" h="3407" w="1885">
                  <a:moveTo>
                    <a:pt x="1501" y="0"/>
                  </a:moveTo>
                  <a:cubicBezTo>
                    <a:pt x="1370" y="0"/>
                    <a:pt x="1248" y="84"/>
                    <a:pt x="1189" y="203"/>
                  </a:cubicBezTo>
                  <a:lnTo>
                    <a:pt x="64" y="2942"/>
                  </a:lnTo>
                  <a:cubicBezTo>
                    <a:pt x="1" y="3115"/>
                    <a:pt x="81" y="3305"/>
                    <a:pt x="254" y="3385"/>
                  </a:cubicBezTo>
                  <a:cubicBezTo>
                    <a:pt x="294" y="3399"/>
                    <a:pt x="335" y="3406"/>
                    <a:pt x="376" y="3406"/>
                  </a:cubicBezTo>
                  <a:cubicBezTo>
                    <a:pt x="510" y="3406"/>
                    <a:pt x="637" y="3328"/>
                    <a:pt x="697" y="3195"/>
                  </a:cubicBezTo>
                  <a:lnTo>
                    <a:pt x="1822" y="472"/>
                  </a:lnTo>
                  <a:cubicBezTo>
                    <a:pt x="1885" y="298"/>
                    <a:pt x="1805" y="93"/>
                    <a:pt x="1632" y="29"/>
                  </a:cubicBezTo>
                  <a:cubicBezTo>
                    <a:pt x="1588" y="10"/>
                    <a:pt x="1544" y="0"/>
                    <a:pt x="15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3"/>
            <p:cNvSpPr/>
            <p:nvPr/>
          </p:nvSpPr>
          <p:spPr>
            <a:xfrm>
              <a:off x="8116927" y="1481629"/>
              <a:ext cx="77274" cy="189536"/>
            </a:xfrm>
            <a:custGeom>
              <a:rect b="b" l="l" r="r" t="t"/>
              <a:pathLst>
                <a:path extrusionOk="0" h="3299" w="1345">
                  <a:moveTo>
                    <a:pt x="958" y="0"/>
                  </a:moveTo>
                  <a:cubicBezTo>
                    <a:pt x="804" y="0"/>
                    <a:pt x="673" y="104"/>
                    <a:pt x="633" y="264"/>
                  </a:cubicBezTo>
                  <a:lnTo>
                    <a:pt x="32" y="2892"/>
                  </a:lnTo>
                  <a:cubicBezTo>
                    <a:pt x="0" y="3067"/>
                    <a:pt x="110" y="3257"/>
                    <a:pt x="285" y="3288"/>
                  </a:cubicBezTo>
                  <a:cubicBezTo>
                    <a:pt x="315" y="3295"/>
                    <a:pt x="344" y="3299"/>
                    <a:pt x="372" y="3299"/>
                  </a:cubicBezTo>
                  <a:cubicBezTo>
                    <a:pt x="526" y="3299"/>
                    <a:pt x="656" y="3195"/>
                    <a:pt x="697" y="3035"/>
                  </a:cubicBezTo>
                  <a:lnTo>
                    <a:pt x="1298" y="408"/>
                  </a:lnTo>
                  <a:cubicBezTo>
                    <a:pt x="1345" y="233"/>
                    <a:pt x="1218" y="59"/>
                    <a:pt x="1045" y="11"/>
                  </a:cubicBezTo>
                  <a:cubicBezTo>
                    <a:pt x="1015" y="4"/>
                    <a:pt x="986" y="0"/>
                    <a:pt x="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3"/>
            <p:cNvSpPr/>
            <p:nvPr/>
          </p:nvSpPr>
          <p:spPr>
            <a:xfrm>
              <a:off x="8098714" y="1612044"/>
              <a:ext cx="180114" cy="179539"/>
            </a:xfrm>
            <a:custGeom>
              <a:rect b="b" l="l" r="r" t="t"/>
              <a:pathLst>
                <a:path extrusionOk="0" h="3125" w="3135">
                  <a:moveTo>
                    <a:pt x="646" y="1"/>
                  </a:moveTo>
                  <a:cubicBezTo>
                    <a:pt x="617" y="1"/>
                    <a:pt x="583" y="26"/>
                    <a:pt x="570" y="52"/>
                  </a:cubicBezTo>
                  <a:lnTo>
                    <a:pt x="174" y="1065"/>
                  </a:lnTo>
                  <a:cubicBezTo>
                    <a:pt x="32" y="1413"/>
                    <a:pt x="1" y="1761"/>
                    <a:pt x="64" y="2078"/>
                  </a:cubicBezTo>
                  <a:cubicBezTo>
                    <a:pt x="159" y="2490"/>
                    <a:pt x="396" y="2823"/>
                    <a:pt x="760" y="2964"/>
                  </a:cubicBezTo>
                  <a:lnTo>
                    <a:pt x="966" y="3044"/>
                  </a:lnTo>
                  <a:cubicBezTo>
                    <a:pt x="1097" y="3099"/>
                    <a:pt x="1234" y="3124"/>
                    <a:pt x="1372" y="3124"/>
                  </a:cubicBezTo>
                  <a:cubicBezTo>
                    <a:pt x="1911" y="3124"/>
                    <a:pt x="2458" y="2725"/>
                    <a:pt x="2723" y="2094"/>
                  </a:cubicBezTo>
                  <a:lnTo>
                    <a:pt x="3118" y="1081"/>
                  </a:lnTo>
                  <a:cubicBezTo>
                    <a:pt x="3135" y="1050"/>
                    <a:pt x="3135" y="1018"/>
                    <a:pt x="3103" y="1002"/>
                  </a:cubicBezTo>
                  <a:lnTo>
                    <a:pt x="665" y="5"/>
                  </a:lnTo>
                  <a:cubicBezTo>
                    <a:pt x="659" y="2"/>
                    <a:pt x="653" y="1"/>
                    <a:pt x="6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3"/>
            <p:cNvSpPr/>
            <p:nvPr/>
          </p:nvSpPr>
          <p:spPr>
            <a:xfrm>
              <a:off x="8220570" y="1597739"/>
              <a:ext cx="119156" cy="117490"/>
            </a:xfrm>
            <a:custGeom>
              <a:rect b="b" l="l" r="r" t="t"/>
              <a:pathLst>
                <a:path extrusionOk="0" h="2045" w="2074">
                  <a:moveTo>
                    <a:pt x="1740" y="1"/>
                  </a:moveTo>
                  <a:cubicBezTo>
                    <a:pt x="1662" y="1"/>
                    <a:pt x="1583" y="33"/>
                    <a:pt x="1520" y="96"/>
                  </a:cubicBezTo>
                  <a:lnTo>
                    <a:pt x="111" y="1536"/>
                  </a:lnTo>
                  <a:cubicBezTo>
                    <a:pt x="1" y="1647"/>
                    <a:pt x="1" y="1837"/>
                    <a:pt x="111" y="1964"/>
                  </a:cubicBezTo>
                  <a:cubicBezTo>
                    <a:pt x="172" y="2017"/>
                    <a:pt x="244" y="2044"/>
                    <a:pt x="317" y="2044"/>
                  </a:cubicBezTo>
                  <a:cubicBezTo>
                    <a:pt x="395" y="2044"/>
                    <a:pt x="473" y="2013"/>
                    <a:pt x="539" y="1947"/>
                  </a:cubicBezTo>
                  <a:lnTo>
                    <a:pt x="1947" y="507"/>
                  </a:lnTo>
                  <a:cubicBezTo>
                    <a:pt x="2073" y="396"/>
                    <a:pt x="2073" y="206"/>
                    <a:pt x="1947" y="96"/>
                  </a:cubicBezTo>
                  <a:cubicBezTo>
                    <a:pt x="1892" y="33"/>
                    <a:pt x="1817" y="1"/>
                    <a:pt x="17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3"/>
            <p:cNvSpPr/>
            <p:nvPr/>
          </p:nvSpPr>
          <p:spPr>
            <a:xfrm>
              <a:off x="8070505" y="1583721"/>
              <a:ext cx="55557" cy="131796"/>
            </a:xfrm>
            <a:custGeom>
              <a:rect b="b" l="l" r="r" t="t"/>
              <a:pathLst>
                <a:path extrusionOk="0" h="2294" w="967">
                  <a:moveTo>
                    <a:pt x="285" y="0"/>
                  </a:moveTo>
                  <a:cubicBezTo>
                    <a:pt x="264" y="0"/>
                    <a:pt x="243" y="2"/>
                    <a:pt x="222" y="7"/>
                  </a:cubicBezTo>
                  <a:cubicBezTo>
                    <a:pt x="95" y="39"/>
                    <a:pt x="0" y="165"/>
                    <a:pt x="32" y="308"/>
                  </a:cubicBezTo>
                  <a:lnTo>
                    <a:pt x="428" y="2096"/>
                  </a:lnTo>
                  <a:cubicBezTo>
                    <a:pt x="455" y="2218"/>
                    <a:pt x="551" y="2293"/>
                    <a:pt x="667" y="2293"/>
                  </a:cubicBezTo>
                  <a:cubicBezTo>
                    <a:pt x="687" y="2293"/>
                    <a:pt x="707" y="2291"/>
                    <a:pt x="728" y="2286"/>
                  </a:cubicBezTo>
                  <a:cubicBezTo>
                    <a:pt x="872" y="2254"/>
                    <a:pt x="967" y="2128"/>
                    <a:pt x="935" y="1986"/>
                  </a:cubicBezTo>
                  <a:lnTo>
                    <a:pt x="539" y="197"/>
                  </a:lnTo>
                  <a:cubicBezTo>
                    <a:pt x="512" y="76"/>
                    <a:pt x="404" y="0"/>
                    <a:pt x="2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3"/>
            <p:cNvSpPr/>
            <p:nvPr/>
          </p:nvSpPr>
          <p:spPr>
            <a:xfrm>
              <a:off x="7147598" y="1704140"/>
              <a:ext cx="471915" cy="605664"/>
            </a:xfrm>
            <a:custGeom>
              <a:rect b="b" l="l" r="r" t="t"/>
              <a:pathLst>
                <a:path extrusionOk="0" h="10542" w="8214">
                  <a:moveTo>
                    <a:pt x="0" y="0"/>
                  </a:moveTo>
                  <a:lnTo>
                    <a:pt x="0" y="10541"/>
                  </a:lnTo>
                  <a:lnTo>
                    <a:pt x="8214" y="10541"/>
                  </a:lnTo>
                  <a:lnTo>
                    <a:pt x="82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3"/>
            <p:cNvSpPr/>
            <p:nvPr/>
          </p:nvSpPr>
          <p:spPr>
            <a:xfrm>
              <a:off x="6479203" y="1938026"/>
              <a:ext cx="743895" cy="328858"/>
            </a:xfrm>
            <a:custGeom>
              <a:rect b="b" l="l" r="r" t="t"/>
              <a:pathLst>
                <a:path extrusionOk="0" h="5724" w="12948">
                  <a:moveTo>
                    <a:pt x="11416" y="1"/>
                  </a:moveTo>
                  <a:cubicBezTo>
                    <a:pt x="11284" y="1"/>
                    <a:pt x="11150" y="20"/>
                    <a:pt x="11016" y="61"/>
                  </a:cubicBezTo>
                  <a:lnTo>
                    <a:pt x="1140" y="3036"/>
                  </a:lnTo>
                  <a:cubicBezTo>
                    <a:pt x="412" y="3258"/>
                    <a:pt x="0" y="4018"/>
                    <a:pt x="207" y="4746"/>
                  </a:cubicBezTo>
                  <a:cubicBezTo>
                    <a:pt x="387" y="5340"/>
                    <a:pt x="937" y="5724"/>
                    <a:pt x="1529" y="5724"/>
                  </a:cubicBezTo>
                  <a:cubicBezTo>
                    <a:pt x="1662" y="5724"/>
                    <a:pt x="1798" y="5704"/>
                    <a:pt x="1931" y="5664"/>
                  </a:cubicBezTo>
                  <a:lnTo>
                    <a:pt x="11807" y="2703"/>
                  </a:lnTo>
                  <a:cubicBezTo>
                    <a:pt x="12536" y="2482"/>
                    <a:pt x="12947" y="1707"/>
                    <a:pt x="12725" y="979"/>
                  </a:cubicBezTo>
                  <a:cubicBezTo>
                    <a:pt x="12545" y="384"/>
                    <a:pt x="12005" y="1"/>
                    <a:pt x="1141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3"/>
            <p:cNvSpPr/>
            <p:nvPr/>
          </p:nvSpPr>
          <p:spPr>
            <a:xfrm>
              <a:off x="7181208" y="1996052"/>
              <a:ext cx="198269" cy="41940"/>
            </a:xfrm>
            <a:custGeom>
              <a:rect b="b" l="l" r="r" t="t"/>
              <a:pathLst>
                <a:path extrusionOk="0" h="730" w="3451">
                  <a:moveTo>
                    <a:pt x="348" y="0"/>
                  </a:moveTo>
                  <a:cubicBezTo>
                    <a:pt x="158" y="0"/>
                    <a:pt x="16" y="142"/>
                    <a:pt x="0" y="332"/>
                  </a:cubicBezTo>
                  <a:cubicBezTo>
                    <a:pt x="0" y="522"/>
                    <a:pt x="143" y="665"/>
                    <a:pt x="333" y="680"/>
                  </a:cubicBezTo>
                  <a:lnTo>
                    <a:pt x="3102" y="729"/>
                  </a:lnTo>
                  <a:cubicBezTo>
                    <a:pt x="3111" y="729"/>
                    <a:pt x="3119" y="730"/>
                    <a:pt x="3127" y="730"/>
                  </a:cubicBezTo>
                  <a:cubicBezTo>
                    <a:pt x="3306" y="730"/>
                    <a:pt x="3450" y="578"/>
                    <a:pt x="3450" y="412"/>
                  </a:cubicBezTo>
                  <a:cubicBezTo>
                    <a:pt x="3450" y="222"/>
                    <a:pt x="3309" y="64"/>
                    <a:pt x="3119" y="64"/>
                  </a:cubicBezTo>
                  <a:lnTo>
                    <a:pt x="3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3"/>
            <p:cNvSpPr/>
            <p:nvPr/>
          </p:nvSpPr>
          <p:spPr>
            <a:xfrm>
              <a:off x="7174831" y="1929351"/>
              <a:ext cx="209242" cy="67047"/>
            </a:xfrm>
            <a:custGeom>
              <a:rect b="b" l="l" r="r" t="t"/>
              <a:pathLst>
                <a:path extrusionOk="0" h="1167" w="3642">
                  <a:moveTo>
                    <a:pt x="3283" y="1"/>
                  </a:moveTo>
                  <a:cubicBezTo>
                    <a:pt x="3265" y="1"/>
                    <a:pt x="3248" y="2"/>
                    <a:pt x="3230" y="5"/>
                  </a:cubicBezTo>
                  <a:lnTo>
                    <a:pt x="317" y="497"/>
                  </a:lnTo>
                  <a:cubicBezTo>
                    <a:pt x="127" y="528"/>
                    <a:pt x="1" y="702"/>
                    <a:pt x="33" y="877"/>
                  </a:cubicBezTo>
                  <a:cubicBezTo>
                    <a:pt x="61" y="1047"/>
                    <a:pt x="203" y="1166"/>
                    <a:pt x="369" y="1166"/>
                  </a:cubicBezTo>
                  <a:cubicBezTo>
                    <a:pt x="389" y="1166"/>
                    <a:pt x="408" y="1165"/>
                    <a:pt x="428" y="1161"/>
                  </a:cubicBezTo>
                  <a:lnTo>
                    <a:pt x="3340" y="670"/>
                  </a:lnTo>
                  <a:cubicBezTo>
                    <a:pt x="3515" y="639"/>
                    <a:pt x="3641" y="465"/>
                    <a:pt x="3610" y="290"/>
                  </a:cubicBezTo>
                  <a:cubicBezTo>
                    <a:pt x="3581" y="120"/>
                    <a:pt x="3438" y="1"/>
                    <a:pt x="32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3"/>
            <p:cNvSpPr/>
            <p:nvPr/>
          </p:nvSpPr>
          <p:spPr>
            <a:xfrm>
              <a:off x="7166615" y="1869428"/>
              <a:ext cx="190168" cy="88649"/>
            </a:xfrm>
            <a:custGeom>
              <a:rect b="b" l="l" r="r" t="t"/>
              <a:pathLst>
                <a:path extrusionOk="0" h="1543" w="3310">
                  <a:moveTo>
                    <a:pt x="2930" y="1"/>
                  </a:moveTo>
                  <a:cubicBezTo>
                    <a:pt x="2893" y="1"/>
                    <a:pt x="2855" y="7"/>
                    <a:pt x="2818" y="20"/>
                  </a:cubicBezTo>
                  <a:lnTo>
                    <a:pt x="270" y="890"/>
                  </a:lnTo>
                  <a:cubicBezTo>
                    <a:pt x="81" y="953"/>
                    <a:pt x="1" y="1143"/>
                    <a:pt x="49" y="1318"/>
                  </a:cubicBezTo>
                  <a:cubicBezTo>
                    <a:pt x="99" y="1455"/>
                    <a:pt x="228" y="1543"/>
                    <a:pt x="365" y="1543"/>
                  </a:cubicBezTo>
                  <a:cubicBezTo>
                    <a:pt x="402" y="1543"/>
                    <a:pt x="439" y="1537"/>
                    <a:pt x="476" y="1523"/>
                  </a:cubicBezTo>
                  <a:lnTo>
                    <a:pt x="3024" y="653"/>
                  </a:lnTo>
                  <a:cubicBezTo>
                    <a:pt x="3214" y="605"/>
                    <a:pt x="3309" y="400"/>
                    <a:pt x="3246" y="225"/>
                  </a:cubicBezTo>
                  <a:cubicBezTo>
                    <a:pt x="3196" y="89"/>
                    <a:pt x="3067" y="1"/>
                    <a:pt x="29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3"/>
            <p:cNvSpPr/>
            <p:nvPr/>
          </p:nvSpPr>
          <p:spPr>
            <a:xfrm>
              <a:off x="7075726" y="1914183"/>
              <a:ext cx="170979" cy="167991"/>
            </a:xfrm>
            <a:custGeom>
              <a:rect b="b" l="l" r="r" t="t"/>
              <a:pathLst>
                <a:path extrusionOk="0" h="2924" w="2976">
                  <a:moveTo>
                    <a:pt x="2454" y="1"/>
                  </a:moveTo>
                  <a:lnTo>
                    <a:pt x="1378" y="191"/>
                  </a:lnTo>
                  <a:cubicBezTo>
                    <a:pt x="998" y="254"/>
                    <a:pt x="681" y="412"/>
                    <a:pt x="443" y="634"/>
                  </a:cubicBezTo>
                  <a:cubicBezTo>
                    <a:pt x="158" y="919"/>
                    <a:pt x="0" y="1299"/>
                    <a:pt x="63" y="1679"/>
                  </a:cubicBezTo>
                  <a:lnTo>
                    <a:pt x="111" y="1915"/>
                  </a:lnTo>
                  <a:cubicBezTo>
                    <a:pt x="208" y="2510"/>
                    <a:pt x="812" y="2924"/>
                    <a:pt x="1521" y="2924"/>
                  </a:cubicBezTo>
                  <a:cubicBezTo>
                    <a:pt x="1624" y="2924"/>
                    <a:pt x="1730" y="2915"/>
                    <a:pt x="1836" y="2897"/>
                  </a:cubicBezTo>
                  <a:lnTo>
                    <a:pt x="2912" y="2723"/>
                  </a:lnTo>
                  <a:cubicBezTo>
                    <a:pt x="2944" y="2707"/>
                    <a:pt x="2976" y="2675"/>
                    <a:pt x="2976" y="2644"/>
                  </a:cubicBezTo>
                  <a:lnTo>
                    <a:pt x="2532" y="48"/>
                  </a:lnTo>
                  <a:cubicBezTo>
                    <a:pt x="2517" y="16"/>
                    <a:pt x="2486" y="1"/>
                    <a:pt x="2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3"/>
            <p:cNvSpPr/>
            <p:nvPr/>
          </p:nvSpPr>
          <p:spPr>
            <a:xfrm>
              <a:off x="7182989" y="2032074"/>
              <a:ext cx="151043" cy="59808"/>
            </a:xfrm>
            <a:custGeom>
              <a:rect b="b" l="l" r="r" t="t"/>
              <a:pathLst>
                <a:path extrusionOk="0" h="1041" w="2629">
                  <a:moveTo>
                    <a:pt x="336" y="0"/>
                  </a:moveTo>
                  <a:cubicBezTo>
                    <a:pt x="200" y="0"/>
                    <a:pt x="76" y="90"/>
                    <a:pt x="49" y="228"/>
                  </a:cubicBezTo>
                  <a:cubicBezTo>
                    <a:pt x="1" y="386"/>
                    <a:pt x="112" y="545"/>
                    <a:pt x="270" y="592"/>
                  </a:cubicBezTo>
                  <a:lnTo>
                    <a:pt x="2248" y="1035"/>
                  </a:lnTo>
                  <a:cubicBezTo>
                    <a:pt x="2269" y="1039"/>
                    <a:pt x="2289" y="1041"/>
                    <a:pt x="2309" y="1041"/>
                  </a:cubicBezTo>
                  <a:cubicBezTo>
                    <a:pt x="2445" y="1041"/>
                    <a:pt x="2569" y="951"/>
                    <a:pt x="2596" y="813"/>
                  </a:cubicBezTo>
                  <a:cubicBezTo>
                    <a:pt x="2628" y="640"/>
                    <a:pt x="2533" y="481"/>
                    <a:pt x="2375" y="450"/>
                  </a:cubicBezTo>
                  <a:lnTo>
                    <a:pt x="397" y="7"/>
                  </a:lnTo>
                  <a:cubicBezTo>
                    <a:pt x="377" y="2"/>
                    <a:pt x="356" y="0"/>
                    <a:pt x="3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3"/>
            <p:cNvSpPr/>
            <p:nvPr/>
          </p:nvSpPr>
          <p:spPr>
            <a:xfrm rot="1550292">
              <a:off x="7494968" y="2557114"/>
              <a:ext cx="1321158" cy="1321158"/>
            </a:xfrm>
            <a:prstGeom prst="lightningBol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0" name="Google Shape;900;p33"/>
          <p:cNvSpPr txBox="1"/>
          <p:nvPr/>
        </p:nvSpPr>
        <p:spPr>
          <a:xfrm>
            <a:off x="6180100" y="4778200"/>
            <a:ext cx="2865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2F2F2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https://github.com/marcoom/household-energy-forecasting</a:t>
            </a:r>
            <a:r>
              <a:rPr lang="en" sz="800">
                <a:solidFill>
                  <a:srgbClr val="F2F2F2"/>
                </a:solidFill>
              </a:rPr>
              <a:t> </a:t>
            </a:r>
            <a:endParaRPr sz="800">
              <a:solidFill>
                <a:srgbClr val="F2F2F2"/>
              </a:solidFill>
            </a:endParaRPr>
          </a:p>
        </p:txBody>
      </p:sp>
      <p:pic>
        <p:nvPicPr>
          <p:cNvPr id="901" name="Google Shape;901;p33"/>
          <p:cNvPicPr preferRelativeResize="0"/>
          <p:nvPr/>
        </p:nvPicPr>
        <p:blipFill rotWithShape="1">
          <a:blip r:embed="rId4">
            <a:alphaModFix/>
          </a:blip>
          <a:srcRect b="16373" l="17744" r="17231" t="17549"/>
          <a:stretch/>
        </p:blipFill>
        <p:spPr>
          <a:xfrm>
            <a:off x="5940875" y="4805775"/>
            <a:ext cx="253101" cy="25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42"/>
          <p:cNvSpPr/>
          <p:nvPr/>
        </p:nvSpPr>
        <p:spPr>
          <a:xfrm rot="-263299">
            <a:off x="7502627" y="1173677"/>
            <a:ext cx="1395792" cy="645999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Patrones anuales</a:t>
            </a:r>
            <a:endParaRPr sz="17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10" name="Google Shape;101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550" y="1428050"/>
            <a:ext cx="6237727" cy="372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42"/>
          <p:cNvSpPr/>
          <p:nvPr/>
        </p:nvSpPr>
        <p:spPr>
          <a:xfrm>
            <a:off x="3486351" y="1653459"/>
            <a:ext cx="1410000" cy="3119100"/>
          </a:xfrm>
          <a:prstGeom prst="rect">
            <a:avLst/>
          </a:prstGeom>
          <a:solidFill>
            <a:srgbClr val="E06666">
              <a:alpha val="6706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Verano (Francia)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42"/>
          <p:cNvSpPr/>
          <p:nvPr/>
        </p:nvSpPr>
        <p:spPr>
          <a:xfrm>
            <a:off x="6233765" y="1653459"/>
            <a:ext cx="887400" cy="3119100"/>
          </a:xfrm>
          <a:prstGeom prst="rect">
            <a:avLst/>
          </a:prstGeom>
          <a:solidFill>
            <a:srgbClr val="6FA8DC">
              <a:alpha val="4902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Invierno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42"/>
          <p:cNvSpPr/>
          <p:nvPr/>
        </p:nvSpPr>
        <p:spPr>
          <a:xfrm>
            <a:off x="871715" y="1601678"/>
            <a:ext cx="1224900" cy="3119100"/>
          </a:xfrm>
          <a:prstGeom prst="rect">
            <a:avLst/>
          </a:prstGeom>
          <a:solidFill>
            <a:srgbClr val="6FA8DC">
              <a:alpha val="4902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Invierno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42"/>
          <p:cNvSpPr txBox="1"/>
          <p:nvPr>
            <p:ph type="title"/>
          </p:nvPr>
        </p:nvSpPr>
        <p:spPr>
          <a:xfrm>
            <a:off x="720000" y="4632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EDA: algunas conclusiones </a:t>
            </a:r>
            <a:endParaRPr/>
          </a:p>
        </p:txBody>
      </p:sp>
      <p:sp>
        <p:nvSpPr>
          <p:cNvPr id="1015" name="Google Shape;1015;p42"/>
          <p:cNvSpPr/>
          <p:nvPr/>
        </p:nvSpPr>
        <p:spPr>
          <a:xfrm>
            <a:off x="5096775" y="3465725"/>
            <a:ext cx="1825500" cy="572700"/>
          </a:xfrm>
          <a:prstGeom prst="wedgeRectCallout">
            <a:avLst>
              <a:gd fmla="val -83833" name="adj1"/>
              <a:gd fmla="val 37655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300">
                <a:solidFill>
                  <a:schemeClr val="lt2"/>
                </a:solidFill>
              </a:rPr>
              <a:t>Mayor temperatura: menor consumo</a:t>
            </a:r>
            <a:endParaRPr sz="13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0" name="Google Shape;102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70583">
            <a:off x="3039412" y="3033125"/>
            <a:ext cx="3145276" cy="2037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21" name="Google Shape;102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68658">
            <a:off x="418610" y="997475"/>
            <a:ext cx="3305116" cy="21409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22" name="Google Shape;1022;p43"/>
          <p:cNvSpPr txBox="1"/>
          <p:nvPr>
            <p:ph type="title"/>
          </p:nvPr>
        </p:nvSpPr>
        <p:spPr>
          <a:xfrm>
            <a:off x="720000" y="822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Comparación de modelos</a:t>
            </a:r>
            <a:endParaRPr/>
          </a:p>
        </p:txBody>
      </p:sp>
      <p:pic>
        <p:nvPicPr>
          <p:cNvPr id="1023" name="Google Shape;102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2625" y="871725"/>
            <a:ext cx="2402925" cy="41089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44"/>
          <p:cNvSpPr txBox="1"/>
          <p:nvPr>
            <p:ph type="title"/>
          </p:nvPr>
        </p:nvSpPr>
        <p:spPr>
          <a:xfrm>
            <a:off x="720000" y="4632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  <p:sp>
        <p:nvSpPr>
          <p:cNvPr id="1029" name="Google Shape;1029;p4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100"/>
              <a:t>Se pudo predecir el consumo en base a históricos con tres modelos distintos, aprovechando patrones periódicos.</a:t>
            </a:r>
            <a:endParaRPr sz="2100"/>
          </a:p>
        </p:txBody>
      </p:sp>
      <p:sp>
        <p:nvSpPr>
          <p:cNvPr id="1030" name="Google Shape;1030;p44"/>
          <p:cNvSpPr/>
          <p:nvPr/>
        </p:nvSpPr>
        <p:spPr>
          <a:xfrm rot="774">
            <a:off x="2573102" y="2506707"/>
            <a:ext cx="3997800" cy="15675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Posibles mejoras:</a:t>
            </a:r>
            <a:endParaRPr b="1" sz="15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Incorporar variables exógenas (temperatura)</a:t>
            </a:r>
            <a:endParaRPr sz="15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500"/>
              <a:buFont typeface="Open Sans"/>
              <a:buChar char="●"/>
            </a:pPr>
            <a:r>
              <a:rPr lang="en" sz="15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Uso de redes LSTM/GRU</a:t>
            </a:r>
            <a:endParaRPr sz="12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3125" y="2216825"/>
            <a:ext cx="3285325" cy="2192954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45"/>
          <p:cNvSpPr txBox="1"/>
          <p:nvPr>
            <p:ph type="ctrTitle"/>
          </p:nvPr>
        </p:nvSpPr>
        <p:spPr>
          <a:xfrm>
            <a:off x="718775" y="1424113"/>
            <a:ext cx="4835100" cy="172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Reconocimiento de patentes</a:t>
            </a:r>
            <a:endParaRPr sz="4500"/>
          </a:p>
        </p:txBody>
      </p:sp>
      <p:sp>
        <p:nvSpPr>
          <p:cNvPr id="1037" name="Google Shape;1037;p45"/>
          <p:cNvSpPr txBox="1"/>
          <p:nvPr>
            <p:ph idx="1" type="subTitle"/>
          </p:nvPr>
        </p:nvSpPr>
        <p:spPr>
          <a:xfrm>
            <a:off x="718775" y="3243575"/>
            <a:ext cx="45288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Proyecto Extra</a:t>
            </a:r>
            <a:endParaRPr/>
          </a:p>
        </p:txBody>
      </p:sp>
      <p:sp>
        <p:nvSpPr>
          <p:cNvPr id="1038" name="Google Shape;1038;p45"/>
          <p:cNvSpPr/>
          <p:nvPr/>
        </p:nvSpPr>
        <p:spPr>
          <a:xfrm>
            <a:off x="6022175" y="2748850"/>
            <a:ext cx="1112100" cy="381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Open Sans"/>
                <a:ea typeface="Open Sans"/>
                <a:cs typeface="Open Sans"/>
                <a:sym typeface="Open Sans"/>
              </a:rPr>
              <a:t>9F U3348</a:t>
            </a:r>
            <a:endParaRPr b="1">
              <a:solidFill>
                <a:srgbClr val="00FF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9" name="Google Shape;1039;p45"/>
          <p:cNvSpPr/>
          <p:nvPr/>
        </p:nvSpPr>
        <p:spPr>
          <a:xfrm>
            <a:off x="7823400" y="2842825"/>
            <a:ext cx="1112100" cy="381000"/>
          </a:xfrm>
          <a:prstGeom prst="rect">
            <a:avLst/>
          </a:prstGeom>
          <a:solidFill>
            <a:schemeClr val="dk2"/>
          </a:solidFill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FF00"/>
                </a:solidFill>
                <a:latin typeface="Open Sans"/>
                <a:ea typeface="Open Sans"/>
                <a:cs typeface="Open Sans"/>
                <a:sym typeface="Open Sans"/>
              </a:rPr>
              <a:t>9N Z1017</a:t>
            </a:r>
            <a:endParaRPr b="1">
              <a:solidFill>
                <a:srgbClr val="00FF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0" name="Google Shape;1040;p45"/>
          <p:cNvSpPr/>
          <p:nvPr/>
        </p:nvSpPr>
        <p:spPr>
          <a:xfrm>
            <a:off x="6392075" y="3784500"/>
            <a:ext cx="372300" cy="1623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41" name="Google Shape;1041;p45"/>
          <p:cNvSpPr/>
          <p:nvPr/>
        </p:nvSpPr>
        <p:spPr>
          <a:xfrm>
            <a:off x="8193300" y="3784500"/>
            <a:ext cx="372300" cy="1623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42" name="Google Shape;1042;p45"/>
          <p:cNvCxnSpPr>
            <a:stCxn id="1039" idx="2"/>
            <a:endCxn id="1041" idx="0"/>
          </p:cNvCxnSpPr>
          <p:nvPr/>
        </p:nvCxnSpPr>
        <p:spPr>
          <a:xfrm>
            <a:off x="8379450" y="3223825"/>
            <a:ext cx="0" cy="5607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3" name="Google Shape;1043;p45"/>
          <p:cNvCxnSpPr>
            <a:stCxn id="1038" idx="2"/>
            <a:endCxn id="1040" idx="0"/>
          </p:cNvCxnSpPr>
          <p:nvPr/>
        </p:nvCxnSpPr>
        <p:spPr>
          <a:xfrm>
            <a:off x="6578225" y="3129850"/>
            <a:ext cx="0" cy="654600"/>
          </a:xfrm>
          <a:prstGeom prst="straightConnector1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4" name="Google Shape;1044;p45"/>
          <p:cNvSpPr txBox="1"/>
          <p:nvPr/>
        </p:nvSpPr>
        <p:spPr>
          <a:xfrm>
            <a:off x="6193975" y="4718813"/>
            <a:ext cx="286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2F2F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https://github.com/marcoom/license-plate-detector</a:t>
            </a:r>
            <a:endParaRPr sz="800">
              <a:solidFill>
                <a:srgbClr val="F2F2F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2F2F2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https://github.com/marcoom/yolo-licence-plate-training</a:t>
            </a:r>
            <a:r>
              <a:rPr lang="en" sz="800">
                <a:solidFill>
                  <a:srgbClr val="F2F2F2"/>
                </a:solidFill>
              </a:rPr>
              <a:t> </a:t>
            </a:r>
            <a:endParaRPr sz="800">
              <a:solidFill>
                <a:srgbClr val="F2F2F2"/>
              </a:solidFill>
            </a:endParaRPr>
          </a:p>
        </p:txBody>
      </p:sp>
      <p:pic>
        <p:nvPicPr>
          <p:cNvPr id="1045" name="Google Shape;1045;p45"/>
          <p:cNvPicPr preferRelativeResize="0"/>
          <p:nvPr/>
        </p:nvPicPr>
        <p:blipFill rotWithShape="1">
          <a:blip r:embed="rId6">
            <a:alphaModFix/>
          </a:blip>
          <a:srcRect b="16373" l="17744" r="17231" t="17549"/>
          <a:stretch/>
        </p:blipFill>
        <p:spPr>
          <a:xfrm>
            <a:off x="5940875" y="4805775"/>
            <a:ext cx="253101" cy="25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9000" y="2330425"/>
            <a:ext cx="5065143" cy="285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376935">
            <a:off x="2097637" y="2687302"/>
            <a:ext cx="1147677" cy="8607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2" name="Google Shape;1052;p46"/>
          <p:cNvSpPr txBox="1"/>
          <p:nvPr>
            <p:ph type="title"/>
          </p:nvPr>
        </p:nvSpPr>
        <p:spPr>
          <a:xfrm>
            <a:off x="720000" y="4632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Metodología</a:t>
            </a:r>
            <a:endParaRPr/>
          </a:p>
        </p:txBody>
      </p:sp>
      <p:sp>
        <p:nvSpPr>
          <p:cNvPr id="1053" name="Google Shape;1053;p46"/>
          <p:cNvSpPr/>
          <p:nvPr/>
        </p:nvSpPr>
        <p:spPr>
          <a:xfrm>
            <a:off x="458825" y="1483600"/>
            <a:ext cx="1378500" cy="648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Obtención de dataset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4" name="Google Shape;1054;p46"/>
          <p:cNvSpPr/>
          <p:nvPr/>
        </p:nvSpPr>
        <p:spPr>
          <a:xfrm>
            <a:off x="2331875" y="1483600"/>
            <a:ext cx="1378500" cy="648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Etiquetado de imágenes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5" name="Google Shape;1055;p46"/>
          <p:cNvSpPr/>
          <p:nvPr/>
        </p:nvSpPr>
        <p:spPr>
          <a:xfrm>
            <a:off x="4204925" y="1483600"/>
            <a:ext cx="1516800" cy="648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Entrenamiento modelo de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detección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6" name="Google Shape;1056;p46"/>
          <p:cNvSpPr/>
          <p:nvPr/>
        </p:nvSpPr>
        <p:spPr>
          <a:xfrm>
            <a:off x="6216275" y="1483600"/>
            <a:ext cx="1378500" cy="6489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Modelo entrenado</a:t>
            </a:r>
            <a:endParaRPr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7" name="Google Shape;1057;p46"/>
          <p:cNvSpPr/>
          <p:nvPr/>
        </p:nvSpPr>
        <p:spPr>
          <a:xfrm>
            <a:off x="245025" y="2627100"/>
            <a:ext cx="1863600" cy="1434900"/>
          </a:xfrm>
          <a:prstGeom prst="wedgeRectCallout">
            <a:avLst>
              <a:gd fmla="val -14636" name="adj1"/>
              <a:gd fmla="val -79157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297 imágenes desde Kaggle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Fuente1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fuente2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76% train, 12% test, 12% valid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58" name="Google Shape;1058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610339">
            <a:off x="-747404" y="4264513"/>
            <a:ext cx="1642825" cy="780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59" name="Google Shape;1059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337066">
            <a:off x="2165950" y="3466325"/>
            <a:ext cx="1011034" cy="7582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60" name="Google Shape;1060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7225" y="4303668"/>
            <a:ext cx="1564650" cy="8801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61" name="Google Shape;1061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936350" y="4179200"/>
            <a:ext cx="1470250" cy="7582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2" name="Google Shape;1062;p46"/>
          <p:cNvSpPr/>
          <p:nvPr/>
        </p:nvSpPr>
        <p:spPr>
          <a:xfrm rot="-5400000">
            <a:off x="1936175" y="1529225"/>
            <a:ext cx="303600" cy="501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3" name="Google Shape;1063;p46"/>
          <p:cNvSpPr/>
          <p:nvPr/>
        </p:nvSpPr>
        <p:spPr>
          <a:xfrm rot="-5400000">
            <a:off x="3809225" y="1557400"/>
            <a:ext cx="303600" cy="501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4" name="Google Shape;1064;p46"/>
          <p:cNvSpPr/>
          <p:nvPr/>
        </p:nvSpPr>
        <p:spPr>
          <a:xfrm rot="-5400000">
            <a:off x="5820575" y="1557400"/>
            <a:ext cx="303600" cy="501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5" name="Google Shape;1065;p46"/>
          <p:cNvSpPr/>
          <p:nvPr/>
        </p:nvSpPr>
        <p:spPr>
          <a:xfrm>
            <a:off x="3974400" y="502550"/>
            <a:ext cx="2162400" cy="572700"/>
          </a:xfrm>
          <a:prstGeom prst="wedgeRectCallout">
            <a:avLst>
              <a:gd fmla="val -15868" name="adj1"/>
              <a:gd fmla="val 105719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Transfer Learning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Augmentations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6" name="Google Shape;1066;p46"/>
          <p:cNvSpPr/>
          <p:nvPr/>
        </p:nvSpPr>
        <p:spPr>
          <a:xfrm>
            <a:off x="6533125" y="502550"/>
            <a:ext cx="2162400" cy="572700"/>
          </a:xfrm>
          <a:prstGeom prst="wedgeRectCallout">
            <a:avLst>
              <a:gd fmla="val -31337" name="adj1"/>
              <a:gd fmla="val 105719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Detecta patentes en una imagen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7" name="Google Shape;1067;p46"/>
          <p:cNvSpPr/>
          <p:nvPr/>
        </p:nvSpPr>
        <p:spPr>
          <a:xfrm rot="564979">
            <a:off x="7720725" y="3381729"/>
            <a:ext cx="859988" cy="320529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LabelImg</a:t>
            </a:r>
            <a:endParaRPr sz="12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47"/>
          <p:cNvSpPr/>
          <p:nvPr/>
        </p:nvSpPr>
        <p:spPr>
          <a:xfrm>
            <a:off x="1905875" y="1485400"/>
            <a:ext cx="5573700" cy="1235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73" name="Google Shape;1073;p47"/>
          <p:cNvPicPr preferRelativeResize="0"/>
          <p:nvPr/>
        </p:nvPicPr>
        <p:blipFill rotWithShape="1">
          <a:blip r:embed="rId3">
            <a:alphaModFix/>
          </a:blip>
          <a:srcRect b="51666" l="17443" r="63151" t="27044"/>
          <a:stretch/>
        </p:blipFill>
        <p:spPr>
          <a:xfrm flipH="1">
            <a:off x="1068261" y="1883587"/>
            <a:ext cx="1019752" cy="684224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p47"/>
          <p:cNvSpPr txBox="1"/>
          <p:nvPr>
            <p:ph type="title"/>
          </p:nvPr>
        </p:nvSpPr>
        <p:spPr>
          <a:xfrm>
            <a:off x="720000" y="4632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Arquitectura del sistema</a:t>
            </a:r>
            <a:endParaRPr/>
          </a:p>
        </p:txBody>
      </p:sp>
      <p:sp>
        <p:nvSpPr>
          <p:cNvPr id="1075" name="Google Shape;1075;p47"/>
          <p:cNvSpPr/>
          <p:nvPr/>
        </p:nvSpPr>
        <p:spPr>
          <a:xfrm>
            <a:off x="2042225" y="1868400"/>
            <a:ext cx="1378500" cy="648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Modelo entrenado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6" name="Google Shape;1076;p47"/>
          <p:cNvSpPr/>
          <p:nvPr/>
        </p:nvSpPr>
        <p:spPr>
          <a:xfrm>
            <a:off x="3993325" y="1868400"/>
            <a:ext cx="1378500" cy="648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Tracking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7" name="Google Shape;1077;p47"/>
          <p:cNvSpPr/>
          <p:nvPr/>
        </p:nvSpPr>
        <p:spPr>
          <a:xfrm>
            <a:off x="5944425" y="1868400"/>
            <a:ext cx="1378500" cy="648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OCR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8" name="Google Shape;1078;p47"/>
          <p:cNvSpPr/>
          <p:nvPr/>
        </p:nvSpPr>
        <p:spPr>
          <a:xfrm rot="-5400000">
            <a:off x="3552575" y="1909200"/>
            <a:ext cx="303600" cy="567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79" name="Google Shape;1079;p47"/>
          <p:cNvSpPr/>
          <p:nvPr/>
        </p:nvSpPr>
        <p:spPr>
          <a:xfrm rot="-5400000">
            <a:off x="5508975" y="1909200"/>
            <a:ext cx="303600" cy="567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80" name="Google Shape;108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475" y="1267850"/>
            <a:ext cx="615724" cy="615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1" name="Google Shape;1081;p47"/>
          <p:cNvPicPr preferRelativeResize="0"/>
          <p:nvPr/>
        </p:nvPicPr>
        <p:blipFill rotWithShape="1">
          <a:blip r:embed="rId5">
            <a:alphaModFix/>
          </a:blip>
          <a:srcRect b="0" l="8714" r="9693" t="0"/>
          <a:stretch/>
        </p:blipFill>
        <p:spPr>
          <a:xfrm>
            <a:off x="391475" y="2246282"/>
            <a:ext cx="615724" cy="754618"/>
          </a:xfrm>
          <a:prstGeom prst="rect">
            <a:avLst/>
          </a:prstGeom>
          <a:noFill/>
          <a:ln>
            <a:noFill/>
          </a:ln>
        </p:spPr>
      </p:pic>
      <p:sp>
        <p:nvSpPr>
          <p:cNvPr id="1082" name="Google Shape;1082;p47"/>
          <p:cNvSpPr txBox="1"/>
          <p:nvPr/>
        </p:nvSpPr>
        <p:spPr>
          <a:xfrm>
            <a:off x="247375" y="1790275"/>
            <a:ext cx="9039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Webcam</a:t>
            </a:r>
            <a:endParaRPr sz="11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3" name="Google Shape;1083;p47"/>
          <p:cNvSpPr txBox="1"/>
          <p:nvPr/>
        </p:nvSpPr>
        <p:spPr>
          <a:xfrm>
            <a:off x="247375" y="2886675"/>
            <a:ext cx="9039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Archivo de video</a:t>
            </a:r>
            <a:endParaRPr sz="11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84" name="Google Shape;1084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32650" y="2827475"/>
            <a:ext cx="3091981" cy="23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05031" y="3000900"/>
            <a:ext cx="1257300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47"/>
          <p:cNvSpPr txBox="1"/>
          <p:nvPr/>
        </p:nvSpPr>
        <p:spPr>
          <a:xfrm>
            <a:off x="6106275" y="3641850"/>
            <a:ext cx="105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6380 CCS</a:t>
            </a:r>
            <a:endParaRPr/>
          </a:p>
        </p:txBody>
      </p:sp>
      <p:cxnSp>
        <p:nvCxnSpPr>
          <p:cNvPr id="1087" name="Google Shape;1087;p47"/>
          <p:cNvCxnSpPr>
            <a:stCxn id="1085" idx="2"/>
            <a:endCxn id="1086" idx="0"/>
          </p:cNvCxnSpPr>
          <p:nvPr/>
        </p:nvCxnSpPr>
        <p:spPr>
          <a:xfrm>
            <a:off x="6633681" y="3372375"/>
            <a:ext cx="0" cy="26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8" name="Google Shape;1088;p47"/>
          <p:cNvSpPr/>
          <p:nvPr/>
        </p:nvSpPr>
        <p:spPr>
          <a:xfrm rot="-5400000">
            <a:off x="7465375" y="1909200"/>
            <a:ext cx="303600" cy="567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89" name="Google Shape;1089;p47"/>
          <p:cNvSpPr txBox="1"/>
          <p:nvPr/>
        </p:nvSpPr>
        <p:spPr>
          <a:xfrm>
            <a:off x="7943925" y="1837350"/>
            <a:ext cx="9039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Video con patentes detectadas</a:t>
            </a:r>
            <a:endParaRPr sz="11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0" name="Google Shape;1090;p47"/>
          <p:cNvSpPr txBox="1"/>
          <p:nvPr/>
        </p:nvSpPr>
        <p:spPr>
          <a:xfrm>
            <a:off x="5034275" y="1485400"/>
            <a:ext cx="24453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Sistema detector de patentes</a:t>
            </a:r>
            <a:endParaRPr sz="13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48"/>
          <p:cNvSpPr txBox="1"/>
          <p:nvPr>
            <p:ph type="title"/>
          </p:nvPr>
        </p:nvSpPr>
        <p:spPr>
          <a:xfrm>
            <a:off x="720000" y="4632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096" name="Google Shape;1096;p48"/>
          <p:cNvSpPr/>
          <p:nvPr/>
        </p:nvSpPr>
        <p:spPr>
          <a:xfrm>
            <a:off x="3783150" y="2467138"/>
            <a:ext cx="1378500" cy="648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Sistema detector de patentes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7" name="Google Shape;1097;p48"/>
          <p:cNvSpPr/>
          <p:nvPr/>
        </p:nvSpPr>
        <p:spPr>
          <a:xfrm rot="-5400000">
            <a:off x="3528025" y="2693488"/>
            <a:ext cx="303600" cy="196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98" name="Google Shape;1098;p48"/>
          <p:cNvSpPr/>
          <p:nvPr/>
        </p:nvSpPr>
        <p:spPr>
          <a:xfrm rot="-5400000">
            <a:off x="5110250" y="2696488"/>
            <a:ext cx="303600" cy="190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99" name="Google Shape;109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2451" y="1911725"/>
            <a:ext cx="3157601" cy="17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825" y="1911732"/>
            <a:ext cx="3144900" cy="17597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49"/>
          <p:cNvSpPr txBox="1"/>
          <p:nvPr>
            <p:ph type="title"/>
          </p:nvPr>
        </p:nvSpPr>
        <p:spPr>
          <a:xfrm>
            <a:off x="2550600" y="539400"/>
            <a:ext cx="4042800" cy="9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Gracias!</a:t>
            </a:r>
            <a:endParaRPr/>
          </a:p>
        </p:txBody>
      </p:sp>
      <p:sp>
        <p:nvSpPr>
          <p:cNvPr id="1106" name="Google Shape;1106;p49"/>
          <p:cNvSpPr txBox="1"/>
          <p:nvPr>
            <p:ph idx="1" type="subTitle"/>
          </p:nvPr>
        </p:nvSpPr>
        <p:spPr>
          <a:xfrm>
            <a:off x="2854650" y="1671900"/>
            <a:ext cx="3434700" cy="13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</a:rPr>
              <a:t>Alguna pregunta</a:t>
            </a:r>
            <a:r>
              <a:rPr lang="en">
                <a:solidFill>
                  <a:srgbClr val="434343"/>
                </a:solidFill>
              </a:rPr>
              <a:t>?</a:t>
            </a:r>
            <a:endParaRPr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>
                <a:solidFill>
                  <a:srgbClr val="434343"/>
                </a:solidFill>
              </a:rPr>
              <a:t>marcomongi@gmail.com</a:t>
            </a:r>
            <a:endParaRPr/>
          </a:p>
        </p:txBody>
      </p:sp>
      <p:sp>
        <p:nvSpPr>
          <p:cNvPr id="1107" name="Google Shape;1107;p49"/>
          <p:cNvSpPr txBox="1"/>
          <p:nvPr/>
        </p:nvSpPr>
        <p:spPr>
          <a:xfrm>
            <a:off x="3072000" y="4278247"/>
            <a:ext cx="30000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Please keep this slide for attribution</a:t>
            </a:r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8" name="Google Shape;1108;p49"/>
          <p:cNvSpPr/>
          <p:nvPr/>
        </p:nvSpPr>
        <p:spPr>
          <a:xfrm>
            <a:off x="7234361" y="2524536"/>
            <a:ext cx="844783" cy="844783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49"/>
          <p:cNvSpPr/>
          <p:nvPr/>
        </p:nvSpPr>
        <p:spPr>
          <a:xfrm>
            <a:off x="1443155" y="2092522"/>
            <a:ext cx="466500" cy="466500"/>
          </a:xfrm>
          <a:custGeom>
            <a:rect b="b" l="l" r="r" t="t"/>
            <a:pathLst>
              <a:path extrusionOk="0" h="13757" w="13757">
                <a:moveTo>
                  <a:pt x="5141" y="0"/>
                </a:moveTo>
                <a:lnTo>
                  <a:pt x="5141" y="5159"/>
                </a:lnTo>
                <a:lnTo>
                  <a:pt x="1" y="5159"/>
                </a:lnTo>
                <a:lnTo>
                  <a:pt x="1" y="8616"/>
                </a:lnTo>
                <a:lnTo>
                  <a:pt x="5141" y="8616"/>
                </a:lnTo>
                <a:lnTo>
                  <a:pt x="5141" y="13756"/>
                </a:lnTo>
                <a:lnTo>
                  <a:pt x="8598" y="13756"/>
                </a:lnTo>
                <a:lnTo>
                  <a:pt x="8598" y="8616"/>
                </a:lnTo>
                <a:lnTo>
                  <a:pt x="13757" y="8616"/>
                </a:lnTo>
                <a:lnTo>
                  <a:pt x="13757" y="5159"/>
                </a:lnTo>
                <a:lnTo>
                  <a:pt x="8598" y="5159"/>
                </a:lnTo>
                <a:lnTo>
                  <a:pt x="859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50"/>
          <p:cNvSpPr txBox="1"/>
          <p:nvPr>
            <p:ph type="title"/>
          </p:nvPr>
        </p:nvSpPr>
        <p:spPr>
          <a:xfrm>
            <a:off x="720000" y="1588588"/>
            <a:ext cx="3925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Backup Slides</a:t>
            </a:r>
            <a:endParaRPr/>
          </a:p>
        </p:txBody>
      </p:sp>
      <p:sp>
        <p:nvSpPr>
          <p:cNvPr id="1115" name="Google Shape;1115;p50"/>
          <p:cNvSpPr txBox="1"/>
          <p:nvPr>
            <p:ph idx="1" type="subTitle"/>
          </p:nvPr>
        </p:nvSpPr>
        <p:spPr>
          <a:xfrm>
            <a:off x="724300" y="2208222"/>
            <a:ext cx="39255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51"/>
          <p:cNvSpPr txBox="1"/>
          <p:nvPr>
            <p:ph type="title"/>
          </p:nvPr>
        </p:nvSpPr>
        <p:spPr>
          <a:xfrm>
            <a:off x="720000" y="4632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Problema: estimación del consumo eléctrico domiciliario</a:t>
            </a:r>
            <a:endParaRPr/>
          </a:p>
        </p:txBody>
      </p:sp>
      <p:sp>
        <p:nvSpPr>
          <p:cNvPr id="1121" name="Google Shape;1121;p51"/>
          <p:cNvSpPr/>
          <p:nvPr/>
        </p:nvSpPr>
        <p:spPr>
          <a:xfrm>
            <a:off x="2647675" y="1745975"/>
            <a:ext cx="1477200" cy="648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Dos enfoques posibles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2" name="Google Shape;1122;p51"/>
          <p:cNvSpPr/>
          <p:nvPr/>
        </p:nvSpPr>
        <p:spPr>
          <a:xfrm>
            <a:off x="869125" y="2760900"/>
            <a:ext cx="2124000" cy="813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Instalar nuevos puestos generadores de energía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3" name="Google Shape;1123;p51"/>
          <p:cNvSpPr/>
          <p:nvPr/>
        </p:nvSpPr>
        <p:spPr>
          <a:xfrm>
            <a:off x="3649325" y="2760900"/>
            <a:ext cx="2359500" cy="813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Hacer uso más eficiente de la infraestructura disponible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4" name="Google Shape;1124;p51"/>
          <p:cNvSpPr/>
          <p:nvPr/>
        </p:nvSpPr>
        <p:spPr>
          <a:xfrm rot="5400000">
            <a:off x="4221475" y="1884000"/>
            <a:ext cx="704100" cy="897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5" name="Google Shape;1125;p51"/>
          <p:cNvSpPr/>
          <p:nvPr/>
        </p:nvSpPr>
        <p:spPr>
          <a:xfrm flipH="1" rot="-5400000">
            <a:off x="1846975" y="1884000"/>
            <a:ext cx="704100" cy="8973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26" name="Google Shape;1126;p51"/>
          <p:cNvPicPr preferRelativeResize="0"/>
          <p:nvPr/>
        </p:nvPicPr>
        <p:blipFill rotWithShape="1">
          <a:blip r:embed="rId3">
            <a:alphaModFix/>
          </a:blip>
          <a:srcRect b="11509" l="51247" r="10364" t="13751"/>
          <a:stretch/>
        </p:blipFill>
        <p:spPr>
          <a:xfrm>
            <a:off x="832075" y="3585300"/>
            <a:ext cx="589399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7" name="Google Shape;1127;p51"/>
          <p:cNvPicPr preferRelativeResize="0"/>
          <p:nvPr/>
        </p:nvPicPr>
        <p:blipFill rotWithShape="1">
          <a:blip r:embed="rId3">
            <a:alphaModFix/>
          </a:blip>
          <a:srcRect b="11509" l="7182" r="54429" t="13751"/>
          <a:stretch/>
        </p:blipFill>
        <p:spPr>
          <a:xfrm>
            <a:off x="3649325" y="3585300"/>
            <a:ext cx="589399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8" name="Google Shape;1128;p51"/>
          <p:cNvSpPr txBox="1"/>
          <p:nvPr/>
        </p:nvSpPr>
        <p:spPr>
          <a:xfrm>
            <a:off x="1421475" y="3651000"/>
            <a:ext cx="13080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Requiere mayor inversión</a:t>
            </a:r>
            <a:endParaRPr sz="11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9" name="Google Shape;1129;p51"/>
          <p:cNvSpPr/>
          <p:nvPr/>
        </p:nvSpPr>
        <p:spPr>
          <a:xfrm>
            <a:off x="3649325" y="4253400"/>
            <a:ext cx="2359500" cy="813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Balanceo de carga mediante predicción de consumo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0" name="Google Shape;1130;p51"/>
          <p:cNvSpPr/>
          <p:nvPr/>
        </p:nvSpPr>
        <p:spPr>
          <a:xfrm>
            <a:off x="6628300" y="3485425"/>
            <a:ext cx="1863600" cy="1434900"/>
          </a:xfrm>
          <a:prstGeom prst="wedgeRectCallout">
            <a:avLst>
              <a:gd fmla="val -77526" name="adj1"/>
              <a:gd fmla="val 29382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El consumo domiciliario representa un porcentaje importante del total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1" name="Google Shape;1131;p51"/>
          <p:cNvSpPr/>
          <p:nvPr/>
        </p:nvSpPr>
        <p:spPr>
          <a:xfrm>
            <a:off x="4718575" y="3627750"/>
            <a:ext cx="303600" cy="572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32" name="Google Shape;1132;p51"/>
          <p:cNvSpPr/>
          <p:nvPr/>
        </p:nvSpPr>
        <p:spPr>
          <a:xfrm rot="337566">
            <a:off x="6325347" y="1924739"/>
            <a:ext cx="2469496" cy="1077388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Necesidad de predicción de consumo eléctrico domiciliario a nivel individual</a:t>
            </a:r>
            <a:endParaRPr sz="16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34"/>
          <p:cNvSpPr txBox="1"/>
          <p:nvPr>
            <p:ph type="title"/>
          </p:nvPr>
        </p:nvSpPr>
        <p:spPr>
          <a:xfrm>
            <a:off x="720000" y="4632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907" name="Google Shape;907;p34"/>
          <p:cNvSpPr txBox="1"/>
          <p:nvPr>
            <p:ph idx="2" type="title"/>
          </p:nvPr>
        </p:nvSpPr>
        <p:spPr>
          <a:xfrm>
            <a:off x="720000" y="1911438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Presentación personal </a:t>
            </a:r>
            <a:endParaRPr sz="2200"/>
          </a:p>
        </p:txBody>
      </p:sp>
      <p:sp>
        <p:nvSpPr>
          <p:cNvPr id="908" name="Google Shape;908;p34"/>
          <p:cNvSpPr txBox="1"/>
          <p:nvPr>
            <p:ph idx="3" type="title"/>
          </p:nvPr>
        </p:nvSpPr>
        <p:spPr>
          <a:xfrm>
            <a:off x="3419275" y="1911450"/>
            <a:ext cx="2431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Presentación del problema</a:t>
            </a:r>
            <a:endParaRPr sz="2200"/>
          </a:p>
        </p:txBody>
      </p:sp>
      <p:sp>
        <p:nvSpPr>
          <p:cNvPr id="909" name="Google Shape;909;p34"/>
          <p:cNvSpPr txBox="1"/>
          <p:nvPr>
            <p:ph idx="4" type="subTitle"/>
          </p:nvPr>
        </p:nvSpPr>
        <p:spPr>
          <a:xfrm>
            <a:off x="3419269" y="27265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Predicción del consumo eléctrico domiciliario</a:t>
            </a:r>
            <a:endParaRPr/>
          </a:p>
        </p:txBody>
      </p:sp>
      <p:sp>
        <p:nvSpPr>
          <p:cNvPr id="910" name="Google Shape;910;p34"/>
          <p:cNvSpPr txBox="1"/>
          <p:nvPr>
            <p:ph idx="5" type="title"/>
          </p:nvPr>
        </p:nvSpPr>
        <p:spPr>
          <a:xfrm>
            <a:off x="720000" y="3608975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Metodología</a:t>
            </a:r>
            <a:endParaRPr sz="2200"/>
          </a:p>
        </p:txBody>
      </p:sp>
      <p:sp>
        <p:nvSpPr>
          <p:cNvPr id="911" name="Google Shape;911;p34"/>
          <p:cNvSpPr txBox="1"/>
          <p:nvPr>
            <p:ph idx="6" type="subTitle"/>
          </p:nvPr>
        </p:nvSpPr>
        <p:spPr>
          <a:xfrm>
            <a:off x="720000" y="4119300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Presentación del dataset, resultados del EDA y comparación de modelos</a:t>
            </a:r>
            <a:endParaRPr/>
          </a:p>
        </p:txBody>
      </p:sp>
      <p:sp>
        <p:nvSpPr>
          <p:cNvPr id="912" name="Google Shape;912;p34"/>
          <p:cNvSpPr txBox="1"/>
          <p:nvPr>
            <p:ph idx="7" type="title"/>
          </p:nvPr>
        </p:nvSpPr>
        <p:spPr>
          <a:xfrm>
            <a:off x="3419269" y="3608975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Conclusiones</a:t>
            </a:r>
            <a:endParaRPr sz="2200"/>
          </a:p>
        </p:txBody>
      </p:sp>
      <p:sp>
        <p:nvSpPr>
          <p:cNvPr id="913" name="Google Shape;913;p34"/>
          <p:cNvSpPr txBox="1"/>
          <p:nvPr>
            <p:ph idx="8" type="subTitle"/>
          </p:nvPr>
        </p:nvSpPr>
        <p:spPr>
          <a:xfrm>
            <a:off x="3419269" y="4119300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 sobre los modelos y posibles mejoras</a:t>
            </a:r>
            <a:endParaRPr/>
          </a:p>
        </p:txBody>
      </p:sp>
      <p:sp>
        <p:nvSpPr>
          <p:cNvPr id="914" name="Google Shape;914;p34"/>
          <p:cNvSpPr txBox="1"/>
          <p:nvPr>
            <p:ph idx="9" type="title"/>
          </p:nvPr>
        </p:nvSpPr>
        <p:spPr>
          <a:xfrm>
            <a:off x="6118545" y="1911450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Demo solución</a:t>
            </a:r>
            <a:endParaRPr sz="2200"/>
          </a:p>
        </p:txBody>
      </p:sp>
      <p:sp>
        <p:nvSpPr>
          <p:cNvPr id="915" name="Google Shape;915;p34"/>
          <p:cNvSpPr txBox="1"/>
          <p:nvPr>
            <p:ph idx="13" type="subTitle"/>
          </p:nvPr>
        </p:nvSpPr>
        <p:spPr>
          <a:xfrm>
            <a:off x="6118545" y="2421775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Demostración práctica del modelo entrenado</a:t>
            </a:r>
            <a:endParaRPr/>
          </a:p>
        </p:txBody>
      </p:sp>
      <p:sp>
        <p:nvSpPr>
          <p:cNvPr id="916" name="Google Shape;916;p34"/>
          <p:cNvSpPr txBox="1"/>
          <p:nvPr>
            <p:ph idx="14" type="title"/>
          </p:nvPr>
        </p:nvSpPr>
        <p:spPr>
          <a:xfrm>
            <a:off x="6118545" y="3608975"/>
            <a:ext cx="2305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Proyecto extra</a:t>
            </a:r>
            <a:endParaRPr sz="2200"/>
          </a:p>
        </p:txBody>
      </p:sp>
      <p:sp>
        <p:nvSpPr>
          <p:cNvPr id="917" name="Google Shape;917;p34"/>
          <p:cNvSpPr txBox="1"/>
          <p:nvPr>
            <p:ph idx="15" type="subTitle"/>
          </p:nvPr>
        </p:nvSpPr>
        <p:spPr>
          <a:xfrm>
            <a:off x="6118545" y="4119300"/>
            <a:ext cx="2305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Presentación y demo proyecto adicional</a:t>
            </a:r>
            <a:endParaRPr/>
          </a:p>
        </p:txBody>
      </p:sp>
      <p:sp>
        <p:nvSpPr>
          <p:cNvPr id="918" name="Google Shape;918;p34"/>
          <p:cNvSpPr txBox="1"/>
          <p:nvPr>
            <p:ph idx="16" type="title"/>
          </p:nvPr>
        </p:nvSpPr>
        <p:spPr>
          <a:xfrm>
            <a:off x="720000" y="3204025"/>
            <a:ext cx="1884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919" name="Google Shape;919;p34"/>
          <p:cNvSpPr txBox="1"/>
          <p:nvPr>
            <p:ph idx="17" type="title"/>
          </p:nvPr>
        </p:nvSpPr>
        <p:spPr>
          <a:xfrm>
            <a:off x="3419275" y="3199950"/>
            <a:ext cx="1884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920" name="Google Shape;920;p34"/>
          <p:cNvSpPr txBox="1"/>
          <p:nvPr>
            <p:ph idx="18" type="title"/>
          </p:nvPr>
        </p:nvSpPr>
        <p:spPr>
          <a:xfrm>
            <a:off x="6118550" y="3199950"/>
            <a:ext cx="1884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921" name="Google Shape;921;p34"/>
          <p:cNvSpPr txBox="1"/>
          <p:nvPr>
            <p:ph idx="19" type="title"/>
          </p:nvPr>
        </p:nvSpPr>
        <p:spPr>
          <a:xfrm>
            <a:off x="720000" y="1512125"/>
            <a:ext cx="1884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922" name="Google Shape;922;p34"/>
          <p:cNvSpPr txBox="1"/>
          <p:nvPr>
            <p:ph idx="20" type="title"/>
          </p:nvPr>
        </p:nvSpPr>
        <p:spPr>
          <a:xfrm>
            <a:off x="3419275" y="1508050"/>
            <a:ext cx="1884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23" name="Google Shape;923;p34"/>
          <p:cNvSpPr txBox="1"/>
          <p:nvPr>
            <p:ph idx="21" type="title"/>
          </p:nvPr>
        </p:nvSpPr>
        <p:spPr>
          <a:xfrm>
            <a:off x="6118550" y="1508050"/>
            <a:ext cx="1884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7" name="Google Shape;113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798" y="499175"/>
            <a:ext cx="3501744" cy="194542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38" name="Google Shape;1138;p52"/>
          <p:cNvSpPr txBox="1"/>
          <p:nvPr>
            <p:ph type="title"/>
          </p:nvPr>
        </p:nvSpPr>
        <p:spPr>
          <a:xfrm>
            <a:off x="4879650" y="186875"/>
            <a:ext cx="41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EDA: algunas conclusiones </a:t>
            </a:r>
            <a:endParaRPr/>
          </a:p>
        </p:txBody>
      </p:sp>
      <p:sp>
        <p:nvSpPr>
          <p:cNvPr id="1139" name="Google Shape;1139;p52"/>
          <p:cNvSpPr/>
          <p:nvPr/>
        </p:nvSpPr>
        <p:spPr>
          <a:xfrm rot="-263052">
            <a:off x="2045824" y="755662"/>
            <a:ext cx="1181257" cy="56747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Patrones anuales</a:t>
            </a:r>
            <a:endParaRPr sz="12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40" name="Google Shape;114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809" y="2572227"/>
            <a:ext cx="3679365" cy="2280247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p52"/>
          <p:cNvSpPr/>
          <p:nvPr/>
        </p:nvSpPr>
        <p:spPr>
          <a:xfrm>
            <a:off x="3451550" y="2827925"/>
            <a:ext cx="1825500" cy="572700"/>
          </a:xfrm>
          <a:prstGeom prst="wedgeRectCallout">
            <a:avLst>
              <a:gd fmla="val -83833" name="adj1"/>
              <a:gd fmla="val 37655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300">
                <a:solidFill>
                  <a:schemeClr val="lt2"/>
                </a:solidFill>
              </a:rPr>
              <a:t>Mayor temperatura: menor consumo</a:t>
            </a:r>
            <a:endParaRPr sz="13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35"/>
          <p:cNvSpPr txBox="1"/>
          <p:nvPr>
            <p:ph type="title"/>
          </p:nvPr>
        </p:nvSpPr>
        <p:spPr>
          <a:xfrm>
            <a:off x="157975" y="145263"/>
            <a:ext cx="3925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Sobre mí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929" name="Google Shape;929;p35"/>
          <p:cNvSpPr txBox="1"/>
          <p:nvPr>
            <p:ph idx="1" type="subTitle"/>
          </p:nvPr>
        </p:nvSpPr>
        <p:spPr>
          <a:xfrm>
            <a:off x="3744700" y="474308"/>
            <a:ext cx="4009200" cy="41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Ingeniero en Telecomunicaciones </a:t>
            </a:r>
            <a:endParaRPr sz="1900"/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/>
              <a:t>Universidad Nacional de </a:t>
            </a:r>
            <a:br>
              <a:rPr lang="en" sz="1900"/>
            </a:br>
            <a:r>
              <a:rPr lang="en" sz="1900"/>
              <a:t>Río Cuarto, Argentina</a:t>
            </a:r>
            <a:endParaRPr sz="19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/>
              <a:t>Trabajando en proyectos satelitales y de IA, con rol de System Engineer/Product Owner (2022-act.)</a:t>
            </a:r>
            <a:endParaRPr sz="1900"/>
          </a:p>
          <a:p>
            <a:pPr indent="0" lvl="0" marL="0" rtl="0" algn="r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/>
              <a:t>Encargado del área </a:t>
            </a:r>
            <a:br>
              <a:rPr lang="en" sz="1900"/>
            </a:br>
            <a:r>
              <a:rPr lang="en" sz="1900"/>
              <a:t>IA / Ciencia de datos</a:t>
            </a:r>
            <a:endParaRPr sz="1900"/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930" name="Google Shape;93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1125" y="627144"/>
            <a:ext cx="836625" cy="1176525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st="19050">
              <a:srgbClr val="F2F2F2">
                <a:alpha val="50000"/>
              </a:srgbClr>
            </a:outerShdw>
          </a:effectLst>
        </p:spPr>
      </p:pic>
      <p:pic>
        <p:nvPicPr>
          <p:cNvPr id="931" name="Google Shape;93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825" y="1999100"/>
            <a:ext cx="1858824" cy="185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35"/>
          <p:cNvPicPr preferRelativeResize="0"/>
          <p:nvPr/>
        </p:nvPicPr>
        <p:blipFill rotWithShape="1">
          <a:blip r:embed="rId5">
            <a:alphaModFix/>
          </a:blip>
          <a:srcRect b="14914" l="0" r="0" t="16578"/>
          <a:stretch/>
        </p:blipFill>
        <p:spPr>
          <a:xfrm>
            <a:off x="7851175" y="2416000"/>
            <a:ext cx="1176525" cy="8060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>
              <a:schemeClr val="lt2">
                <a:alpha val="85000"/>
              </a:schemeClr>
            </a:outerShdw>
          </a:effectLst>
        </p:spPr>
      </p:pic>
      <p:sp>
        <p:nvSpPr>
          <p:cNvPr id="933" name="Google Shape;933;p35"/>
          <p:cNvSpPr txBox="1"/>
          <p:nvPr>
            <p:ph type="title"/>
          </p:nvPr>
        </p:nvSpPr>
        <p:spPr>
          <a:xfrm>
            <a:off x="301625" y="4299925"/>
            <a:ext cx="2149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" sz="2300">
                <a:solidFill>
                  <a:schemeClr val="lt2"/>
                </a:solidFill>
              </a:rPr>
              <a:t>Marco Mongi</a:t>
            </a:r>
            <a:endParaRPr b="0" i="1" sz="23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36"/>
          <p:cNvSpPr txBox="1"/>
          <p:nvPr>
            <p:ph type="title"/>
          </p:nvPr>
        </p:nvSpPr>
        <p:spPr>
          <a:xfrm>
            <a:off x="186600" y="463200"/>
            <a:ext cx="617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Problema: estimación del consumo eléctrico domiciliario</a:t>
            </a:r>
            <a:endParaRPr sz="3000"/>
          </a:p>
        </p:txBody>
      </p:sp>
      <p:sp>
        <p:nvSpPr>
          <p:cNvPr id="939" name="Google Shape;939;p36"/>
          <p:cNvSpPr txBox="1"/>
          <p:nvPr>
            <p:ph idx="1" type="body"/>
          </p:nvPr>
        </p:nvSpPr>
        <p:spPr>
          <a:xfrm>
            <a:off x="5963475" y="1656525"/>
            <a:ext cx="2926500" cy="32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El consumo de energía eléctrica ha crecido en los últimos años.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00"/>
              <a:t>Las innovaciones en IA han acelerado esta tendencia debido a la demanda de grandes datacenters.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/>
              <a:t>El consumo domiciliario representa un porcentaje importante del total</a:t>
            </a:r>
            <a:endParaRPr sz="1700"/>
          </a:p>
        </p:txBody>
      </p:sp>
      <p:pic>
        <p:nvPicPr>
          <p:cNvPr id="940" name="Google Shape;940;p36"/>
          <p:cNvPicPr preferRelativeResize="0"/>
          <p:nvPr/>
        </p:nvPicPr>
        <p:blipFill rotWithShape="1">
          <a:blip r:embed="rId3">
            <a:alphaModFix/>
          </a:blip>
          <a:srcRect b="13952" l="3557" r="3557" t="9006"/>
          <a:stretch/>
        </p:blipFill>
        <p:spPr>
          <a:xfrm>
            <a:off x="303725" y="1816125"/>
            <a:ext cx="5521724" cy="2904901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36"/>
          <p:cNvSpPr txBox="1"/>
          <p:nvPr/>
        </p:nvSpPr>
        <p:spPr>
          <a:xfrm>
            <a:off x="303650" y="4803900"/>
            <a:ext cx="5521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Fuente: Masanet et al. (2020), Cisco, IEA, Goldman Sachs Global Investment Research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942" name="Google Shape;942;p36"/>
          <p:cNvSpPr/>
          <p:nvPr/>
        </p:nvSpPr>
        <p:spPr>
          <a:xfrm rot="337566">
            <a:off x="6509047" y="460689"/>
            <a:ext cx="2469496" cy="1077388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Necesidad de predicción de consumo eléctrico domiciliario a nivel individual</a:t>
            </a:r>
            <a:endParaRPr sz="16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37"/>
          <p:cNvSpPr txBox="1"/>
          <p:nvPr>
            <p:ph type="title"/>
          </p:nvPr>
        </p:nvSpPr>
        <p:spPr>
          <a:xfrm>
            <a:off x="720000" y="463200"/>
            <a:ext cx="308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Series temporales</a:t>
            </a:r>
            <a:endParaRPr/>
          </a:p>
        </p:txBody>
      </p:sp>
      <p:pic>
        <p:nvPicPr>
          <p:cNvPr id="948" name="Google Shape;94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3751" y="194324"/>
            <a:ext cx="4249267" cy="187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3765" y="3149561"/>
            <a:ext cx="4249236" cy="1875571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37"/>
          <p:cNvSpPr/>
          <p:nvPr/>
        </p:nvSpPr>
        <p:spPr>
          <a:xfrm>
            <a:off x="4303775" y="194325"/>
            <a:ext cx="2896800" cy="1875600"/>
          </a:xfrm>
          <a:prstGeom prst="rect">
            <a:avLst/>
          </a:prstGeom>
          <a:solidFill>
            <a:srgbClr val="79BE85">
              <a:alpha val="58040"/>
            </a:srgbClr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37"/>
          <p:cNvSpPr txBox="1"/>
          <p:nvPr/>
        </p:nvSpPr>
        <p:spPr>
          <a:xfrm>
            <a:off x="4303774" y="2103470"/>
            <a:ext cx="13968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Input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37"/>
          <p:cNvSpPr/>
          <p:nvPr/>
        </p:nvSpPr>
        <p:spPr>
          <a:xfrm>
            <a:off x="7200925" y="3149725"/>
            <a:ext cx="1352100" cy="1875600"/>
          </a:xfrm>
          <a:prstGeom prst="rect">
            <a:avLst/>
          </a:prstGeom>
          <a:solidFill>
            <a:srgbClr val="79BE85">
              <a:alpha val="58040"/>
            </a:srgbClr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37"/>
          <p:cNvSpPr txBox="1"/>
          <p:nvPr/>
        </p:nvSpPr>
        <p:spPr>
          <a:xfrm>
            <a:off x="7409331" y="2463860"/>
            <a:ext cx="1630500" cy="4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Predicción</a:t>
            </a:r>
            <a:endParaRPr b="0" i="0" sz="14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37"/>
          <p:cNvSpPr/>
          <p:nvPr/>
        </p:nvSpPr>
        <p:spPr>
          <a:xfrm rot="-2754458">
            <a:off x="7190034" y="2762863"/>
            <a:ext cx="441926" cy="563278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37"/>
          <p:cNvSpPr/>
          <p:nvPr/>
        </p:nvSpPr>
        <p:spPr>
          <a:xfrm>
            <a:off x="5883817" y="2281294"/>
            <a:ext cx="1525500" cy="734100"/>
          </a:xfrm>
          <a:prstGeom prst="roundRect">
            <a:avLst>
              <a:gd fmla="val 16667" name="adj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Modelo</a:t>
            </a:r>
            <a:r>
              <a:rPr lang="en" sz="1200">
                <a:solidFill>
                  <a:srgbClr val="FFFFFF"/>
                </a:solidFill>
              </a:rPr>
              <a:t> de ML</a:t>
            </a:r>
            <a:endParaRPr b="0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37"/>
          <p:cNvSpPr/>
          <p:nvPr/>
        </p:nvSpPr>
        <p:spPr>
          <a:xfrm rot="-2754458">
            <a:off x="5625585" y="2049503"/>
            <a:ext cx="441926" cy="563278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38"/>
          <p:cNvSpPr txBox="1"/>
          <p:nvPr>
            <p:ph type="title"/>
          </p:nvPr>
        </p:nvSpPr>
        <p:spPr>
          <a:xfrm>
            <a:off x="720000" y="4632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Metodología</a:t>
            </a:r>
            <a:endParaRPr/>
          </a:p>
        </p:txBody>
      </p:sp>
      <p:sp>
        <p:nvSpPr>
          <p:cNvPr id="962" name="Google Shape;962;p38"/>
          <p:cNvSpPr/>
          <p:nvPr/>
        </p:nvSpPr>
        <p:spPr>
          <a:xfrm>
            <a:off x="720000" y="1483600"/>
            <a:ext cx="1378500" cy="648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Datos históricos de consumo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3" name="Google Shape;963;p38"/>
          <p:cNvSpPr/>
          <p:nvPr/>
        </p:nvSpPr>
        <p:spPr>
          <a:xfrm>
            <a:off x="2678475" y="1483600"/>
            <a:ext cx="1378500" cy="648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ETL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4" name="Google Shape;964;p38"/>
          <p:cNvSpPr/>
          <p:nvPr/>
        </p:nvSpPr>
        <p:spPr>
          <a:xfrm>
            <a:off x="4636950" y="1483600"/>
            <a:ext cx="1764600" cy="6489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Entrenamiento de modelo de ML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5" name="Google Shape;965;p38"/>
          <p:cNvSpPr/>
          <p:nvPr/>
        </p:nvSpPr>
        <p:spPr>
          <a:xfrm rot="-5400000">
            <a:off x="2233050" y="1521700"/>
            <a:ext cx="303600" cy="572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6" name="Google Shape;966;p38"/>
          <p:cNvSpPr/>
          <p:nvPr/>
        </p:nvSpPr>
        <p:spPr>
          <a:xfrm rot="-5400000">
            <a:off x="4191525" y="1521700"/>
            <a:ext cx="303600" cy="572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7" name="Google Shape;967;p38"/>
          <p:cNvSpPr txBox="1"/>
          <p:nvPr/>
        </p:nvSpPr>
        <p:spPr>
          <a:xfrm>
            <a:off x="379075" y="3366100"/>
            <a:ext cx="2826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968" name="Google Shape;968;p38"/>
          <p:cNvSpPr/>
          <p:nvPr/>
        </p:nvSpPr>
        <p:spPr>
          <a:xfrm>
            <a:off x="4830000" y="4112500"/>
            <a:ext cx="1378500" cy="6489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Modelo entrenado</a:t>
            </a:r>
            <a:endParaRPr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9" name="Google Shape;969;p38"/>
          <p:cNvSpPr txBox="1"/>
          <p:nvPr/>
        </p:nvSpPr>
        <p:spPr>
          <a:xfrm>
            <a:off x="2548725" y="4150600"/>
            <a:ext cx="170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Rango temporal de interés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0" name="Google Shape;970;p38"/>
          <p:cNvSpPr txBox="1"/>
          <p:nvPr/>
        </p:nvSpPr>
        <p:spPr>
          <a:xfrm>
            <a:off x="6806475" y="4150600"/>
            <a:ext cx="1378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Predicción de consumo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1" name="Google Shape;971;p38"/>
          <p:cNvSpPr/>
          <p:nvPr/>
        </p:nvSpPr>
        <p:spPr>
          <a:xfrm rot="-5400000">
            <a:off x="4391850" y="4150600"/>
            <a:ext cx="303600" cy="572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2" name="Google Shape;972;p38"/>
          <p:cNvSpPr/>
          <p:nvPr/>
        </p:nvSpPr>
        <p:spPr>
          <a:xfrm rot="-5400000">
            <a:off x="6333750" y="4150600"/>
            <a:ext cx="303600" cy="572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3" name="Google Shape;973;p38"/>
          <p:cNvSpPr/>
          <p:nvPr/>
        </p:nvSpPr>
        <p:spPr>
          <a:xfrm>
            <a:off x="5367450" y="2132500"/>
            <a:ext cx="303600" cy="1980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4" name="Google Shape;974;p38"/>
          <p:cNvSpPr/>
          <p:nvPr/>
        </p:nvSpPr>
        <p:spPr>
          <a:xfrm>
            <a:off x="193975" y="3142875"/>
            <a:ext cx="2184000" cy="1836900"/>
          </a:xfrm>
          <a:prstGeom prst="wedgeRectCallout">
            <a:avLst>
              <a:gd fmla="val -7803" name="adj1"/>
              <a:gd fmla="val -102183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</a:t>
            </a:r>
            <a:r>
              <a:rPr lang="en" sz="1100"/>
              <a:t>ediciones de consumo de potencia en una vivienda unifamiliar en Francia, entre dic-2006 y nov-2010 (un registro por minuto)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dk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https://archive.ics.uci.edu/dataset/235/individual+household+electric+power+consumption</a:t>
            </a:r>
            <a:endParaRPr sz="1100"/>
          </a:p>
        </p:txBody>
      </p:sp>
      <p:sp>
        <p:nvSpPr>
          <p:cNvPr id="975" name="Google Shape;975;p38"/>
          <p:cNvSpPr/>
          <p:nvPr/>
        </p:nvSpPr>
        <p:spPr>
          <a:xfrm>
            <a:off x="6806475" y="1483600"/>
            <a:ext cx="2082600" cy="1566600"/>
          </a:xfrm>
          <a:prstGeom prst="wedgeRectCallout">
            <a:avLst>
              <a:gd fmla="val -65621" name="adj1"/>
              <a:gd fmla="val -29896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Random Forest Regressor</a:t>
            </a:r>
            <a:endParaRPr sz="1300"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Red Neuronal Feed Forward</a:t>
            </a:r>
            <a:endParaRPr sz="1300"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●"/>
            </a:pPr>
            <a:r>
              <a:rPr lang="en" sz="1300"/>
              <a:t>Prophet</a:t>
            </a:r>
            <a:endParaRPr sz="1300"/>
          </a:p>
        </p:txBody>
      </p:sp>
      <p:sp>
        <p:nvSpPr>
          <p:cNvPr id="976" name="Google Shape;976;p38"/>
          <p:cNvSpPr/>
          <p:nvPr/>
        </p:nvSpPr>
        <p:spPr>
          <a:xfrm>
            <a:off x="2548725" y="2469100"/>
            <a:ext cx="2184000" cy="1643400"/>
          </a:xfrm>
          <a:prstGeom prst="wedgeRectCallout">
            <a:avLst>
              <a:gd fmla="val -12855" name="adj1"/>
              <a:gd fmla="val -68751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Limpieza de datos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Interpolación valores faltantes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Obtención de variables derivadas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Descarte de variables linealmente relacionadas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Resampling temporal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39"/>
          <p:cNvSpPr txBox="1"/>
          <p:nvPr>
            <p:ph type="title"/>
          </p:nvPr>
        </p:nvSpPr>
        <p:spPr>
          <a:xfrm>
            <a:off x="720000" y="4632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solución</a:t>
            </a:r>
            <a:endParaRPr/>
          </a:p>
        </p:txBody>
      </p:sp>
      <p:pic>
        <p:nvPicPr>
          <p:cNvPr id="982" name="Google Shape;98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7850" y="1662975"/>
            <a:ext cx="1646350" cy="143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7775" y="1106475"/>
            <a:ext cx="4463106" cy="3802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40"/>
          <p:cNvSpPr txBox="1"/>
          <p:nvPr>
            <p:ph type="title"/>
          </p:nvPr>
        </p:nvSpPr>
        <p:spPr>
          <a:xfrm>
            <a:off x="720000" y="4632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EDA: algunas conclusiones </a:t>
            </a:r>
            <a:endParaRPr/>
          </a:p>
        </p:txBody>
      </p:sp>
      <p:pic>
        <p:nvPicPr>
          <p:cNvPr id="989" name="Google Shape;9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8472">
            <a:off x="699060" y="1788474"/>
            <a:ext cx="3386319" cy="25808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90" name="Google Shape;990;p40"/>
          <p:cNvSpPr/>
          <p:nvPr/>
        </p:nvSpPr>
        <p:spPr>
          <a:xfrm rot="337400">
            <a:off x="2842077" y="3117272"/>
            <a:ext cx="1607335" cy="772011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Distribución bimodal</a:t>
            </a:r>
            <a:endParaRPr sz="12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91" name="Google Shape;99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62936">
            <a:off x="4852336" y="1777436"/>
            <a:ext cx="4006979" cy="26029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92" name="Google Shape;992;p40"/>
          <p:cNvSpPr/>
          <p:nvPr/>
        </p:nvSpPr>
        <p:spPr>
          <a:xfrm rot="366617">
            <a:off x="5392604" y="2824018"/>
            <a:ext cx="1403574" cy="731384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Calefacción es lo que más consume</a:t>
            </a:r>
            <a:endParaRPr sz="12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41"/>
          <p:cNvSpPr txBox="1"/>
          <p:nvPr>
            <p:ph type="title"/>
          </p:nvPr>
        </p:nvSpPr>
        <p:spPr>
          <a:xfrm>
            <a:off x="720000" y="4632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EDA: algunas conclusiones </a:t>
            </a:r>
            <a:endParaRPr/>
          </a:p>
        </p:txBody>
      </p:sp>
      <p:pic>
        <p:nvPicPr>
          <p:cNvPr id="998" name="Google Shape;99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400" y="1262000"/>
            <a:ext cx="6190850" cy="3696450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41"/>
          <p:cNvSpPr/>
          <p:nvPr/>
        </p:nvSpPr>
        <p:spPr>
          <a:xfrm>
            <a:off x="1606075" y="1726300"/>
            <a:ext cx="1415700" cy="640800"/>
          </a:xfrm>
          <a:prstGeom prst="wedgeRectCallout">
            <a:avLst>
              <a:gd fmla="val 30132" name="adj1"/>
              <a:gd fmla="val 143820" name="adj2"/>
            </a:avLst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Hora a la que la gente ya está despierta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41"/>
          <p:cNvSpPr/>
          <p:nvPr/>
        </p:nvSpPr>
        <p:spPr>
          <a:xfrm>
            <a:off x="4238600" y="1726400"/>
            <a:ext cx="1184100" cy="516300"/>
          </a:xfrm>
          <a:prstGeom prst="wedgeRectCallout">
            <a:avLst>
              <a:gd fmla="val 48381" name="adj1"/>
              <a:gd fmla="val 142470" name="adj2"/>
            </a:avLst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gente ya está en su casa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p41"/>
          <p:cNvSpPr/>
          <p:nvPr/>
        </p:nvSpPr>
        <p:spPr>
          <a:xfrm>
            <a:off x="5577875" y="1726400"/>
            <a:ext cx="910500" cy="516300"/>
          </a:xfrm>
          <a:prstGeom prst="wedgeRectCallout">
            <a:avLst>
              <a:gd fmla="val -18830" name="adj1"/>
              <a:gd fmla="val 118439" name="adj2"/>
            </a:avLst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Hora de dormir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41"/>
          <p:cNvSpPr/>
          <p:nvPr/>
        </p:nvSpPr>
        <p:spPr>
          <a:xfrm>
            <a:off x="1147600" y="2789825"/>
            <a:ext cx="1249200" cy="516300"/>
          </a:xfrm>
          <a:prstGeom prst="wedgeRectCallout">
            <a:avLst>
              <a:gd fmla="val 38545" name="adj1"/>
              <a:gd fmla="val 178685" name="adj2"/>
            </a:avLst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Gente empieza a despertar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41"/>
          <p:cNvSpPr/>
          <p:nvPr/>
        </p:nvSpPr>
        <p:spPr>
          <a:xfrm>
            <a:off x="3753850" y="2566025"/>
            <a:ext cx="1119600" cy="516300"/>
          </a:xfrm>
          <a:prstGeom prst="wedgeRectCallout">
            <a:avLst>
              <a:gd fmla="val 35517" name="adj1"/>
              <a:gd fmla="val 140626" name="adj2"/>
            </a:avLst>
          </a:prstGeom>
          <a:solidFill>
            <a:srgbClr val="EEEEEE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Hora de volver del trabajo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41"/>
          <p:cNvSpPr/>
          <p:nvPr/>
        </p:nvSpPr>
        <p:spPr>
          <a:xfrm rot="223128">
            <a:off x="6374169" y="3997494"/>
            <a:ext cx="1332105" cy="724214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2"/>
                </a:solidFill>
                <a:latin typeface="Open Sans"/>
                <a:ea typeface="Open Sans"/>
                <a:cs typeface="Open Sans"/>
                <a:sym typeface="Open Sans"/>
              </a:rPr>
              <a:t>Patrones diarios</a:t>
            </a:r>
            <a:endParaRPr sz="1700">
              <a:solidFill>
                <a:schemeClr val="l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 Electrical Engineering by Slidesgo">
  <a:themeElements>
    <a:clrScheme name="Simple Light">
      <a:dk1>
        <a:srgbClr val="F3E83C"/>
      </a:dk1>
      <a:lt1>
        <a:srgbClr val="EFC63E"/>
      </a:lt1>
      <a:dk2>
        <a:srgbClr val="434343"/>
      </a:dk2>
      <a:lt2>
        <a:srgbClr val="FFFFFF"/>
      </a:lt2>
      <a:accent1>
        <a:srgbClr val="EFCFC6"/>
      </a:accent1>
      <a:accent2>
        <a:srgbClr val="E06B6B"/>
      </a:accent2>
      <a:accent3>
        <a:srgbClr val="7F9FFB"/>
      </a:accent3>
      <a:accent4>
        <a:srgbClr val="9CC34C"/>
      </a:accent4>
      <a:accent5>
        <a:srgbClr val="999999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